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4"/>
  </p:sldMasterIdLst>
  <p:notesMasterIdLst>
    <p:notesMasterId r:id="rId23"/>
  </p:notesMasterIdLst>
  <p:handoutMasterIdLst>
    <p:handoutMasterId r:id="rId24"/>
  </p:handoutMasterIdLst>
  <p:sldIdLst>
    <p:sldId id="376" r:id="rId5"/>
    <p:sldId id="388" r:id="rId6"/>
    <p:sldId id="378" r:id="rId7"/>
    <p:sldId id="381" r:id="rId8"/>
    <p:sldId id="380" r:id="rId9"/>
    <p:sldId id="392" r:id="rId10"/>
    <p:sldId id="395" r:id="rId11"/>
    <p:sldId id="379" r:id="rId12"/>
    <p:sldId id="384" r:id="rId13"/>
    <p:sldId id="382" r:id="rId14"/>
    <p:sldId id="391" r:id="rId15"/>
    <p:sldId id="383" r:id="rId16"/>
    <p:sldId id="393" r:id="rId17"/>
    <p:sldId id="394" r:id="rId18"/>
    <p:sldId id="387" r:id="rId19"/>
    <p:sldId id="397" r:id="rId20"/>
    <p:sldId id="398" r:id="rId21"/>
    <p:sldId id="38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D0D0D"/>
    <a:srgbClr val="2C4A52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5388" autoAdjust="0"/>
  </p:normalViewPr>
  <p:slideViewPr>
    <p:cSldViewPr snapToGrid="0" showGuides="1">
      <p:cViewPr varScale="1">
        <p:scale>
          <a:sx n="64" d="100"/>
          <a:sy n="64" d="100"/>
        </p:scale>
        <p:origin x="978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5" d="100"/>
          <a:sy n="65" d="100"/>
        </p:scale>
        <p:origin x="3082" y="3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gar saini" userId="025985ed1726296d" providerId="LiveId" clId="{EEBDF4CF-EBC5-4D2E-98B4-2094A66952BB}"/>
    <pc:docChg chg="custSel modSld">
      <pc:chgData name="Sagar saini" userId="025985ed1726296d" providerId="LiveId" clId="{EEBDF4CF-EBC5-4D2E-98B4-2094A66952BB}" dt="2025-05-12T07:43:15.887" v="43" actId="20577"/>
      <pc:docMkLst>
        <pc:docMk/>
      </pc:docMkLst>
      <pc:sldChg chg="modSp mod">
        <pc:chgData name="Sagar saini" userId="025985ed1726296d" providerId="LiveId" clId="{EEBDF4CF-EBC5-4D2E-98B4-2094A66952BB}" dt="2025-05-12T07:35:07.199" v="19" actId="20577"/>
        <pc:sldMkLst>
          <pc:docMk/>
          <pc:sldMk cId="3503979848" sldId="376"/>
        </pc:sldMkLst>
        <pc:spChg chg="mod">
          <ac:chgData name="Sagar saini" userId="025985ed1726296d" providerId="LiveId" clId="{EEBDF4CF-EBC5-4D2E-98B4-2094A66952BB}" dt="2025-05-12T07:33:36.958" v="14" actId="20577"/>
          <ac:spMkLst>
            <pc:docMk/>
            <pc:sldMk cId="3503979848" sldId="376"/>
            <ac:spMk id="6" creationId="{9FCF8BDC-8B09-0877-F646-C5DEA40C2F73}"/>
          </ac:spMkLst>
        </pc:spChg>
        <pc:spChg chg="mod">
          <ac:chgData name="Sagar saini" userId="025985ed1726296d" providerId="LiveId" clId="{EEBDF4CF-EBC5-4D2E-98B4-2094A66952BB}" dt="2025-05-12T07:35:07.199" v="19" actId="20577"/>
          <ac:spMkLst>
            <pc:docMk/>
            <pc:sldMk cId="3503979848" sldId="376"/>
            <ac:spMk id="96" creationId="{1C5A4B6C-BAC7-A685-A9B1-2F354B12832E}"/>
          </ac:spMkLst>
        </pc:spChg>
      </pc:sldChg>
      <pc:sldChg chg="modSp mod">
        <pc:chgData name="Sagar saini" userId="025985ed1726296d" providerId="LiveId" clId="{EEBDF4CF-EBC5-4D2E-98B4-2094A66952BB}" dt="2025-05-12T07:32:35.970" v="8" actId="6549"/>
        <pc:sldMkLst>
          <pc:docMk/>
          <pc:sldMk cId="212903645" sldId="381"/>
        </pc:sldMkLst>
        <pc:spChg chg="mod">
          <ac:chgData name="Sagar saini" userId="025985ed1726296d" providerId="LiveId" clId="{EEBDF4CF-EBC5-4D2E-98B4-2094A66952BB}" dt="2025-05-12T07:32:35.970" v="8" actId="6549"/>
          <ac:spMkLst>
            <pc:docMk/>
            <pc:sldMk cId="212903645" sldId="381"/>
            <ac:spMk id="9" creationId="{ABB0AEFB-9FA8-4379-DA69-49759E72608E}"/>
          </ac:spMkLst>
        </pc:spChg>
      </pc:sldChg>
      <pc:sldChg chg="modSp mod">
        <pc:chgData name="Sagar saini" userId="025985ed1726296d" providerId="LiveId" clId="{EEBDF4CF-EBC5-4D2E-98B4-2094A66952BB}" dt="2025-05-12T07:43:15.887" v="43" actId="20577"/>
        <pc:sldMkLst>
          <pc:docMk/>
          <pc:sldMk cId="821248203" sldId="395"/>
        </pc:sldMkLst>
        <pc:spChg chg="mod">
          <ac:chgData name="Sagar saini" userId="025985ed1726296d" providerId="LiveId" clId="{EEBDF4CF-EBC5-4D2E-98B4-2094A66952BB}" dt="2025-05-12T07:43:15.887" v="43" actId="20577"/>
          <ac:spMkLst>
            <pc:docMk/>
            <pc:sldMk cId="821248203" sldId="395"/>
            <ac:spMk id="13" creationId="{707B8398-AD00-CBAD-2BAF-A517B244E27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69671B-947A-44A3-A764-A91E66D469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4B23CC-4610-41C4-A0CF-67A30700C4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299BE-0F96-4D8C-8AC3-AFAE1A841C66}" type="datetimeFigureOut">
              <a:rPr lang="en-US" smtClean="0"/>
              <a:t>7/1/2025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4FC55-2324-40BC-8420-15EC835D95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EC604-E5A5-4A58-AC5A-211F83D37C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B048B-0EBA-466F-928F-37073F3BFB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07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4692AC-01A2-4EFF-966B-504F28E82D7A}" type="datetimeFigureOut">
              <a:rPr lang="en-US" noProof="0" smtClean="0"/>
              <a:t>7/1/2025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D498D-6977-40EC-8E5E-7EB644D5E759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2264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8711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FAC3601-9744-9840-0229-E000CCFBE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2131" y="-30007"/>
            <a:ext cx="6064493" cy="68798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19890" y="723440"/>
            <a:ext cx="4323426" cy="2579052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28152" y="5248834"/>
            <a:ext cx="4323426" cy="1008925"/>
          </a:xfrm>
        </p:spPr>
        <p:txBody>
          <a:bodyPr lIns="91440" rIns="9144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cap="all" spc="1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Add Subtitle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235"/>
            <a:ext cx="5840730" cy="686227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40730" h="6887937">
                <a:moveTo>
                  <a:pt x="0" y="0"/>
                </a:moveTo>
                <a:lnTo>
                  <a:pt x="5840730" y="0"/>
                </a:lnTo>
                <a:lnTo>
                  <a:pt x="5090160" y="2775915"/>
                </a:lnTo>
                <a:cubicBezTo>
                  <a:pt x="5057140" y="2883865"/>
                  <a:pt x="5020310" y="2976575"/>
                  <a:pt x="4853940" y="2962605"/>
                </a:cubicBezTo>
                <a:cubicBezTo>
                  <a:pt x="4668520" y="2845765"/>
                  <a:pt x="4761230" y="2747975"/>
                  <a:pt x="4754880" y="2692095"/>
                </a:cubicBezTo>
                <a:cubicBezTo>
                  <a:pt x="4845050" y="2355545"/>
                  <a:pt x="4904740" y="2121865"/>
                  <a:pt x="4979670" y="1846275"/>
                </a:cubicBezTo>
                <a:cubicBezTo>
                  <a:pt x="5021580" y="1687525"/>
                  <a:pt x="4996180" y="1615135"/>
                  <a:pt x="4872990" y="1571955"/>
                </a:cubicBezTo>
                <a:cubicBezTo>
                  <a:pt x="4738370" y="1563065"/>
                  <a:pt x="4699000" y="1597355"/>
                  <a:pt x="4655820" y="1770075"/>
                </a:cubicBezTo>
                <a:cubicBezTo>
                  <a:pt x="4671060" y="1858975"/>
                  <a:pt x="3878580" y="4599635"/>
                  <a:pt x="3893820" y="4688535"/>
                </a:cubicBezTo>
                <a:cubicBezTo>
                  <a:pt x="3858895" y="4824425"/>
                  <a:pt x="3925570" y="4880305"/>
                  <a:pt x="3992880" y="4905705"/>
                </a:cubicBezTo>
                <a:cubicBezTo>
                  <a:pt x="4102100" y="4904435"/>
                  <a:pt x="4158615" y="4917135"/>
                  <a:pt x="4213860" y="4757115"/>
                </a:cubicBezTo>
                <a:lnTo>
                  <a:pt x="4457700" y="3842715"/>
                </a:lnTo>
                <a:cubicBezTo>
                  <a:pt x="4481830" y="3756355"/>
                  <a:pt x="4555490" y="3692855"/>
                  <a:pt x="4686300" y="3713175"/>
                </a:cubicBezTo>
                <a:cubicBezTo>
                  <a:pt x="4829810" y="3791915"/>
                  <a:pt x="4782820" y="3882085"/>
                  <a:pt x="4785360" y="3926535"/>
                </a:cubicBezTo>
                <a:lnTo>
                  <a:pt x="4028621" y="6887937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19274" y="3373515"/>
            <a:ext cx="4323426" cy="1008926"/>
          </a:xfrm>
        </p:spPr>
        <p:txBody>
          <a:bodyPr lIns="91440" rIns="91440">
            <a:noAutofit/>
          </a:bodyPr>
          <a:lstStyle>
            <a:lvl1pPr marL="0" indent="0">
              <a:buNone/>
              <a:defRPr sz="6000" b="1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###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DF7228-F4CB-A1B9-79EA-632405316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4559556" y="-10665"/>
            <a:ext cx="1930144" cy="68772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164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533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/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3725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7609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8195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2268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CD5142E-2E7B-1488-E5DB-290186766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82569" y="2242"/>
            <a:ext cx="6806909" cy="6862481"/>
            <a:chOff x="5382569" y="2242"/>
            <a:chExt cx="6806909" cy="6862481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02299C1B-36CA-1E4A-2BE2-A212B68067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40328" y="2242"/>
              <a:ext cx="6049150" cy="6862481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7875AA7-8584-C85D-D920-B6F361221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5382569" y="5060315"/>
              <a:ext cx="927943" cy="18013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70326" y="1679216"/>
            <a:ext cx="4786877" cy="151831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spc="1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title 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9499" y="-2236"/>
            <a:ext cx="6814124" cy="687109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6814124"/>
              <a:gd name="connsiteY0" fmla="*/ 0 h 6897807"/>
              <a:gd name="connsiteX1" fmla="*/ 6814124 w 6814124"/>
              <a:gd name="connsiteY1" fmla="*/ 9870 h 6897807"/>
              <a:gd name="connsiteX2" fmla="*/ 6063554 w 6814124"/>
              <a:gd name="connsiteY2" fmla="*/ 2785785 h 6897807"/>
              <a:gd name="connsiteX3" fmla="*/ 5827334 w 6814124"/>
              <a:gd name="connsiteY3" fmla="*/ 2972475 h 6897807"/>
              <a:gd name="connsiteX4" fmla="*/ 5728274 w 6814124"/>
              <a:gd name="connsiteY4" fmla="*/ 2701965 h 6897807"/>
              <a:gd name="connsiteX5" fmla="*/ 5953064 w 6814124"/>
              <a:gd name="connsiteY5" fmla="*/ 1856145 h 6897807"/>
              <a:gd name="connsiteX6" fmla="*/ 5846384 w 6814124"/>
              <a:gd name="connsiteY6" fmla="*/ 1581825 h 6897807"/>
              <a:gd name="connsiteX7" fmla="*/ 5629214 w 6814124"/>
              <a:gd name="connsiteY7" fmla="*/ 1779945 h 6897807"/>
              <a:gd name="connsiteX8" fmla="*/ 4867214 w 6814124"/>
              <a:gd name="connsiteY8" fmla="*/ 4698405 h 6897807"/>
              <a:gd name="connsiteX9" fmla="*/ 4966274 w 6814124"/>
              <a:gd name="connsiteY9" fmla="*/ 4915575 h 6897807"/>
              <a:gd name="connsiteX10" fmla="*/ 5187254 w 6814124"/>
              <a:gd name="connsiteY10" fmla="*/ 4766985 h 6897807"/>
              <a:gd name="connsiteX11" fmla="*/ 5431094 w 6814124"/>
              <a:gd name="connsiteY11" fmla="*/ 3852585 h 6897807"/>
              <a:gd name="connsiteX12" fmla="*/ 5659694 w 6814124"/>
              <a:gd name="connsiteY12" fmla="*/ 3723045 h 6897807"/>
              <a:gd name="connsiteX13" fmla="*/ 5758754 w 6814124"/>
              <a:gd name="connsiteY13" fmla="*/ 3936405 h 6897807"/>
              <a:gd name="connsiteX14" fmla="*/ 5002015 w 6814124"/>
              <a:gd name="connsiteY14" fmla="*/ 6897807 h 6897807"/>
              <a:gd name="connsiteX15" fmla="*/ 973394 w 6814124"/>
              <a:gd name="connsiteY15" fmla="*/ 6886921 h 6897807"/>
              <a:gd name="connsiteX16" fmla="*/ 0 w 6814124"/>
              <a:gd name="connsiteY16" fmla="*/ 0 h 6897807"/>
              <a:gd name="connsiteX0" fmla="*/ 0 w 6814124"/>
              <a:gd name="connsiteY0" fmla="*/ 0 h 6897807"/>
              <a:gd name="connsiteX1" fmla="*/ 6814124 w 6814124"/>
              <a:gd name="connsiteY1" fmla="*/ 9870 h 6897807"/>
              <a:gd name="connsiteX2" fmla="*/ 6063554 w 6814124"/>
              <a:gd name="connsiteY2" fmla="*/ 2785785 h 6897807"/>
              <a:gd name="connsiteX3" fmla="*/ 5827334 w 6814124"/>
              <a:gd name="connsiteY3" fmla="*/ 2972475 h 6897807"/>
              <a:gd name="connsiteX4" fmla="*/ 5728274 w 6814124"/>
              <a:gd name="connsiteY4" fmla="*/ 2701965 h 6897807"/>
              <a:gd name="connsiteX5" fmla="*/ 5953064 w 6814124"/>
              <a:gd name="connsiteY5" fmla="*/ 1856145 h 6897807"/>
              <a:gd name="connsiteX6" fmla="*/ 5846384 w 6814124"/>
              <a:gd name="connsiteY6" fmla="*/ 1581825 h 6897807"/>
              <a:gd name="connsiteX7" fmla="*/ 5629214 w 6814124"/>
              <a:gd name="connsiteY7" fmla="*/ 1779945 h 6897807"/>
              <a:gd name="connsiteX8" fmla="*/ 4867214 w 6814124"/>
              <a:gd name="connsiteY8" fmla="*/ 4698405 h 6897807"/>
              <a:gd name="connsiteX9" fmla="*/ 4966274 w 6814124"/>
              <a:gd name="connsiteY9" fmla="*/ 4915575 h 6897807"/>
              <a:gd name="connsiteX10" fmla="*/ 5187254 w 6814124"/>
              <a:gd name="connsiteY10" fmla="*/ 4766985 h 6897807"/>
              <a:gd name="connsiteX11" fmla="*/ 5431094 w 6814124"/>
              <a:gd name="connsiteY11" fmla="*/ 3852585 h 6897807"/>
              <a:gd name="connsiteX12" fmla="*/ 5659694 w 6814124"/>
              <a:gd name="connsiteY12" fmla="*/ 3723045 h 6897807"/>
              <a:gd name="connsiteX13" fmla="*/ 5758754 w 6814124"/>
              <a:gd name="connsiteY13" fmla="*/ 3936405 h 6897807"/>
              <a:gd name="connsiteX14" fmla="*/ 5002015 w 6814124"/>
              <a:gd name="connsiteY14" fmla="*/ 6897807 h 6897807"/>
              <a:gd name="connsiteX15" fmla="*/ 973394 w 6814124"/>
              <a:gd name="connsiteY15" fmla="*/ 6886921 h 6897807"/>
              <a:gd name="connsiteX16" fmla="*/ 0 w 6814124"/>
              <a:gd name="connsiteY16" fmla="*/ 0 h 6897807"/>
              <a:gd name="connsiteX0" fmla="*/ 0 w 6814124"/>
              <a:gd name="connsiteY0" fmla="*/ 0 h 6887938"/>
              <a:gd name="connsiteX1" fmla="*/ 6814124 w 6814124"/>
              <a:gd name="connsiteY1" fmla="*/ 1 h 6887938"/>
              <a:gd name="connsiteX2" fmla="*/ 6063554 w 6814124"/>
              <a:gd name="connsiteY2" fmla="*/ 2775916 h 6887938"/>
              <a:gd name="connsiteX3" fmla="*/ 5827334 w 6814124"/>
              <a:gd name="connsiteY3" fmla="*/ 2962606 h 6887938"/>
              <a:gd name="connsiteX4" fmla="*/ 5728274 w 6814124"/>
              <a:gd name="connsiteY4" fmla="*/ 2692096 h 6887938"/>
              <a:gd name="connsiteX5" fmla="*/ 5953064 w 6814124"/>
              <a:gd name="connsiteY5" fmla="*/ 1846276 h 6887938"/>
              <a:gd name="connsiteX6" fmla="*/ 5846384 w 6814124"/>
              <a:gd name="connsiteY6" fmla="*/ 1571956 h 6887938"/>
              <a:gd name="connsiteX7" fmla="*/ 5629214 w 6814124"/>
              <a:gd name="connsiteY7" fmla="*/ 1770076 h 6887938"/>
              <a:gd name="connsiteX8" fmla="*/ 4867214 w 6814124"/>
              <a:gd name="connsiteY8" fmla="*/ 4688536 h 6887938"/>
              <a:gd name="connsiteX9" fmla="*/ 4966274 w 6814124"/>
              <a:gd name="connsiteY9" fmla="*/ 4905706 h 6887938"/>
              <a:gd name="connsiteX10" fmla="*/ 5187254 w 6814124"/>
              <a:gd name="connsiteY10" fmla="*/ 4757116 h 6887938"/>
              <a:gd name="connsiteX11" fmla="*/ 5431094 w 6814124"/>
              <a:gd name="connsiteY11" fmla="*/ 3842716 h 6887938"/>
              <a:gd name="connsiteX12" fmla="*/ 5659694 w 6814124"/>
              <a:gd name="connsiteY12" fmla="*/ 3713176 h 6887938"/>
              <a:gd name="connsiteX13" fmla="*/ 5758754 w 6814124"/>
              <a:gd name="connsiteY13" fmla="*/ 3926536 h 6887938"/>
              <a:gd name="connsiteX14" fmla="*/ 5002015 w 6814124"/>
              <a:gd name="connsiteY14" fmla="*/ 6887938 h 6887938"/>
              <a:gd name="connsiteX15" fmla="*/ 973394 w 6814124"/>
              <a:gd name="connsiteY15" fmla="*/ 6877052 h 6887938"/>
              <a:gd name="connsiteX16" fmla="*/ 0 w 6814124"/>
              <a:gd name="connsiteY16" fmla="*/ 0 h 6887938"/>
              <a:gd name="connsiteX0" fmla="*/ 0 w 6814124"/>
              <a:gd name="connsiteY0" fmla="*/ 0 h 6887938"/>
              <a:gd name="connsiteX1" fmla="*/ 6814124 w 6814124"/>
              <a:gd name="connsiteY1" fmla="*/ 1 h 6887938"/>
              <a:gd name="connsiteX2" fmla="*/ 6063554 w 6814124"/>
              <a:gd name="connsiteY2" fmla="*/ 2775916 h 6887938"/>
              <a:gd name="connsiteX3" fmla="*/ 5827334 w 6814124"/>
              <a:gd name="connsiteY3" fmla="*/ 2962606 h 6887938"/>
              <a:gd name="connsiteX4" fmla="*/ 5728274 w 6814124"/>
              <a:gd name="connsiteY4" fmla="*/ 2692096 h 6887938"/>
              <a:gd name="connsiteX5" fmla="*/ 5953064 w 6814124"/>
              <a:gd name="connsiteY5" fmla="*/ 1846276 h 6887938"/>
              <a:gd name="connsiteX6" fmla="*/ 5846384 w 6814124"/>
              <a:gd name="connsiteY6" fmla="*/ 1571956 h 6887938"/>
              <a:gd name="connsiteX7" fmla="*/ 5629214 w 6814124"/>
              <a:gd name="connsiteY7" fmla="*/ 1770076 h 6887938"/>
              <a:gd name="connsiteX8" fmla="*/ 4867214 w 6814124"/>
              <a:gd name="connsiteY8" fmla="*/ 4688536 h 6887938"/>
              <a:gd name="connsiteX9" fmla="*/ 4966274 w 6814124"/>
              <a:gd name="connsiteY9" fmla="*/ 4905706 h 6887938"/>
              <a:gd name="connsiteX10" fmla="*/ 5187254 w 6814124"/>
              <a:gd name="connsiteY10" fmla="*/ 4757116 h 6887938"/>
              <a:gd name="connsiteX11" fmla="*/ 5431094 w 6814124"/>
              <a:gd name="connsiteY11" fmla="*/ 3842716 h 6887938"/>
              <a:gd name="connsiteX12" fmla="*/ 5659694 w 6814124"/>
              <a:gd name="connsiteY12" fmla="*/ 3713176 h 6887938"/>
              <a:gd name="connsiteX13" fmla="*/ 5758754 w 6814124"/>
              <a:gd name="connsiteY13" fmla="*/ 3926536 h 6887938"/>
              <a:gd name="connsiteX14" fmla="*/ 5002015 w 6814124"/>
              <a:gd name="connsiteY14" fmla="*/ 6887938 h 6887938"/>
              <a:gd name="connsiteX15" fmla="*/ 0 w 6814124"/>
              <a:gd name="connsiteY15" fmla="*/ 6877052 h 6887938"/>
              <a:gd name="connsiteX16" fmla="*/ 0 w 6814124"/>
              <a:gd name="connsiteY16" fmla="*/ 0 h 6887938"/>
              <a:gd name="connsiteX0" fmla="*/ 0 w 6814124"/>
              <a:gd name="connsiteY0" fmla="*/ 0 h 6896790"/>
              <a:gd name="connsiteX1" fmla="*/ 6814124 w 6814124"/>
              <a:gd name="connsiteY1" fmla="*/ 1 h 6896790"/>
              <a:gd name="connsiteX2" fmla="*/ 6063554 w 6814124"/>
              <a:gd name="connsiteY2" fmla="*/ 2775916 h 6896790"/>
              <a:gd name="connsiteX3" fmla="*/ 5827334 w 6814124"/>
              <a:gd name="connsiteY3" fmla="*/ 2962606 h 6896790"/>
              <a:gd name="connsiteX4" fmla="*/ 5728274 w 6814124"/>
              <a:gd name="connsiteY4" fmla="*/ 2692096 h 6896790"/>
              <a:gd name="connsiteX5" fmla="*/ 5953064 w 6814124"/>
              <a:gd name="connsiteY5" fmla="*/ 1846276 h 6896790"/>
              <a:gd name="connsiteX6" fmla="*/ 5846384 w 6814124"/>
              <a:gd name="connsiteY6" fmla="*/ 1571956 h 6896790"/>
              <a:gd name="connsiteX7" fmla="*/ 5629214 w 6814124"/>
              <a:gd name="connsiteY7" fmla="*/ 1770076 h 6896790"/>
              <a:gd name="connsiteX8" fmla="*/ 4867214 w 6814124"/>
              <a:gd name="connsiteY8" fmla="*/ 4688536 h 6896790"/>
              <a:gd name="connsiteX9" fmla="*/ 4966274 w 6814124"/>
              <a:gd name="connsiteY9" fmla="*/ 4905706 h 6896790"/>
              <a:gd name="connsiteX10" fmla="*/ 5187254 w 6814124"/>
              <a:gd name="connsiteY10" fmla="*/ 4757116 h 6896790"/>
              <a:gd name="connsiteX11" fmla="*/ 5431094 w 6814124"/>
              <a:gd name="connsiteY11" fmla="*/ 3842716 h 6896790"/>
              <a:gd name="connsiteX12" fmla="*/ 5659694 w 6814124"/>
              <a:gd name="connsiteY12" fmla="*/ 3713176 h 6896790"/>
              <a:gd name="connsiteX13" fmla="*/ 5758754 w 6814124"/>
              <a:gd name="connsiteY13" fmla="*/ 3926536 h 6896790"/>
              <a:gd name="connsiteX14" fmla="*/ 5002015 w 6814124"/>
              <a:gd name="connsiteY14" fmla="*/ 6887938 h 6896790"/>
              <a:gd name="connsiteX15" fmla="*/ 0 w 6814124"/>
              <a:gd name="connsiteY15" fmla="*/ 6896790 h 6896790"/>
              <a:gd name="connsiteX16" fmla="*/ 0 w 6814124"/>
              <a:gd name="connsiteY16" fmla="*/ 0 h 6896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14124" h="6896790">
                <a:moveTo>
                  <a:pt x="0" y="0"/>
                </a:moveTo>
                <a:lnTo>
                  <a:pt x="6814124" y="1"/>
                </a:lnTo>
                <a:lnTo>
                  <a:pt x="6063554" y="2775916"/>
                </a:lnTo>
                <a:cubicBezTo>
                  <a:pt x="6030534" y="2883866"/>
                  <a:pt x="5993704" y="2976576"/>
                  <a:pt x="5827334" y="2962606"/>
                </a:cubicBezTo>
                <a:cubicBezTo>
                  <a:pt x="5641914" y="2845766"/>
                  <a:pt x="5734624" y="2747976"/>
                  <a:pt x="5728274" y="2692096"/>
                </a:cubicBezTo>
                <a:cubicBezTo>
                  <a:pt x="5818444" y="2355546"/>
                  <a:pt x="5878134" y="2121866"/>
                  <a:pt x="5953064" y="1846276"/>
                </a:cubicBezTo>
                <a:cubicBezTo>
                  <a:pt x="5994974" y="1687526"/>
                  <a:pt x="5969574" y="1615136"/>
                  <a:pt x="5846384" y="1571956"/>
                </a:cubicBezTo>
                <a:cubicBezTo>
                  <a:pt x="5711764" y="1563066"/>
                  <a:pt x="5672394" y="1597356"/>
                  <a:pt x="5629214" y="1770076"/>
                </a:cubicBezTo>
                <a:cubicBezTo>
                  <a:pt x="5644454" y="1858976"/>
                  <a:pt x="4851974" y="4599636"/>
                  <a:pt x="4867214" y="4688536"/>
                </a:cubicBezTo>
                <a:cubicBezTo>
                  <a:pt x="4832289" y="4824426"/>
                  <a:pt x="4898964" y="4880306"/>
                  <a:pt x="4966274" y="4905706"/>
                </a:cubicBezTo>
                <a:cubicBezTo>
                  <a:pt x="5075494" y="4904436"/>
                  <a:pt x="5132009" y="4917136"/>
                  <a:pt x="5187254" y="4757116"/>
                </a:cubicBezTo>
                <a:lnTo>
                  <a:pt x="5431094" y="3842716"/>
                </a:lnTo>
                <a:cubicBezTo>
                  <a:pt x="5455224" y="3756356"/>
                  <a:pt x="5528884" y="3692856"/>
                  <a:pt x="5659694" y="3713176"/>
                </a:cubicBezTo>
                <a:cubicBezTo>
                  <a:pt x="5803204" y="3791916"/>
                  <a:pt x="5756214" y="3882086"/>
                  <a:pt x="5758754" y="3926536"/>
                </a:cubicBezTo>
                <a:lnTo>
                  <a:pt x="5002015" y="6887938"/>
                </a:lnTo>
                <a:lnTo>
                  <a:pt x="0" y="689679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baseline="-25000"/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A56017-320A-546E-A749-7145642CB9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70326" y="3748958"/>
            <a:ext cx="4786878" cy="2258013"/>
          </a:xfrm>
        </p:spPr>
        <p:txBody>
          <a:bodyPr lIns="91440" t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None/>
              <a:defRPr sz="1600">
                <a:solidFill>
                  <a:schemeClr val="bg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6274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7EC4C7D-9F32-3DD5-0898-0A64AB3E48C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3CD56122-AE93-63D3-9B51-14AA353EC0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80B457C0-C5F0-38B3-A5A4-4CF83DA5DC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A608DDE2-7690-8BBF-1E41-BF40F26AF1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4A70176D-1CA9-F362-DA0D-140ADC80AB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0B557568-DAFA-B892-D220-F9088C6909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5920ECF3-A4B7-A9A1-C23F-56EDD775AC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0A92B7FF-F522-FFD6-3A37-5C7F5CB3AE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718010FC-71DC-C4A0-BBE6-35E03F05FE2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2512EE29-359B-8558-2A40-DB8D4D25665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70CCBBEB-A224-6D89-748B-8053ED48B2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73709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15541" y="715654"/>
            <a:ext cx="4786877" cy="151831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05708" y="2431477"/>
            <a:ext cx="4786877" cy="763899"/>
          </a:xfrm>
        </p:spPr>
        <p:txBody>
          <a:bodyPr lIns="91440" tIns="91440" rIns="91440" bIns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Add Subtitle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235"/>
            <a:ext cx="5840730" cy="686227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40730" h="6887937">
                <a:moveTo>
                  <a:pt x="0" y="0"/>
                </a:moveTo>
                <a:lnTo>
                  <a:pt x="5840730" y="0"/>
                </a:lnTo>
                <a:lnTo>
                  <a:pt x="5090160" y="2775915"/>
                </a:lnTo>
                <a:cubicBezTo>
                  <a:pt x="5057140" y="2883865"/>
                  <a:pt x="5020310" y="2976575"/>
                  <a:pt x="4853940" y="2962605"/>
                </a:cubicBezTo>
                <a:cubicBezTo>
                  <a:pt x="4668520" y="2845765"/>
                  <a:pt x="4761230" y="2747975"/>
                  <a:pt x="4754880" y="2692095"/>
                </a:cubicBezTo>
                <a:cubicBezTo>
                  <a:pt x="4845050" y="2355545"/>
                  <a:pt x="4904740" y="2121865"/>
                  <a:pt x="4979670" y="1846275"/>
                </a:cubicBezTo>
                <a:cubicBezTo>
                  <a:pt x="5021580" y="1687525"/>
                  <a:pt x="4996180" y="1615135"/>
                  <a:pt x="4872990" y="1571955"/>
                </a:cubicBezTo>
                <a:cubicBezTo>
                  <a:pt x="4738370" y="1563065"/>
                  <a:pt x="4699000" y="1597355"/>
                  <a:pt x="4655820" y="1770075"/>
                </a:cubicBezTo>
                <a:cubicBezTo>
                  <a:pt x="4671060" y="1858975"/>
                  <a:pt x="3878580" y="4599635"/>
                  <a:pt x="3893820" y="4688535"/>
                </a:cubicBezTo>
                <a:cubicBezTo>
                  <a:pt x="3858895" y="4824425"/>
                  <a:pt x="3925570" y="4880305"/>
                  <a:pt x="3992880" y="4905705"/>
                </a:cubicBezTo>
                <a:cubicBezTo>
                  <a:pt x="4102100" y="4904435"/>
                  <a:pt x="4158615" y="4917135"/>
                  <a:pt x="4213860" y="4757115"/>
                </a:cubicBezTo>
                <a:lnTo>
                  <a:pt x="4457700" y="3842715"/>
                </a:lnTo>
                <a:cubicBezTo>
                  <a:pt x="4481830" y="3756355"/>
                  <a:pt x="4555490" y="3692855"/>
                  <a:pt x="4686300" y="3713175"/>
                </a:cubicBezTo>
                <a:cubicBezTo>
                  <a:pt x="4829810" y="3791915"/>
                  <a:pt x="4782820" y="3882085"/>
                  <a:pt x="4785360" y="3926535"/>
                </a:cubicBezTo>
                <a:lnTo>
                  <a:pt x="4028621" y="6887937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baseline="-25000"/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A56017-320A-546E-A749-7145642CB9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5708" y="3348617"/>
            <a:ext cx="2699066" cy="2569866"/>
          </a:xfrm>
        </p:spPr>
        <p:txBody>
          <a:bodyPr lIns="91440" tIns="0">
            <a:normAutofit/>
          </a:bodyPr>
          <a:lstStyle>
            <a:lvl1pPr marL="274320" indent="-274320">
              <a:spcAft>
                <a:spcPts val="600"/>
              </a:spcAft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46FE873-5DC1-BDE4-557B-F18695033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426666" y="5060315"/>
            <a:ext cx="927943" cy="180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67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524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EF88AD-4B54-9DC5-D315-825BE9FCEEF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2" y="2252076"/>
            <a:ext cx="5797550" cy="30517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955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(Single 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408820"/>
            <a:ext cx="8935507" cy="94946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0D7E9A-1E17-C6A0-31A6-F6F620FF9E8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2" y="1986061"/>
            <a:ext cx="5797550" cy="4015244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endParaRPr lang="en-US" dirty="0"/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90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524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6322" y="2252394"/>
            <a:ext cx="5797518" cy="2532966"/>
          </a:xfrm>
        </p:spPr>
        <p:txBody>
          <a:bodyPr lIns="91440" bIns="0" anchor="t">
            <a:normAutofit/>
          </a:bodyPr>
          <a:lstStyle>
            <a:lvl1pPr marL="0" indent="0">
              <a:spcBef>
                <a:spcPts val="600"/>
              </a:spcBef>
              <a:spcAft>
                <a:spcPts val="1800"/>
              </a:spcAft>
              <a:buNone/>
              <a:defRPr sz="1400"/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endParaRPr lang="en-US" dirty="0"/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38829F9-FA07-E84B-ED85-A3958046C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4430" y="5008931"/>
            <a:ext cx="3842918" cy="43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79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319A446-9DC9-77CB-F6E0-D5CC1C0C8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233290" y="0"/>
            <a:ext cx="2740011" cy="6850028"/>
            <a:chOff x="8233290" y="0"/>
            <a:chExt cx="2740011" cy="6850028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51D0537-C777-0B20-2AE3-6DD522E242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33290" y="0"/>
              <a:ext cx="2740011" cy="68500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4F46914-ADE7-0BE9-0C39-280FE8F3B9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01841" y="4372451"/>
              <a:ext cx="878334" cy="1705001"/>
            </a:xfrm>
            <a:prstGeom prst="rect">
              <a:avLst/>
            </a:prstGeom>
          </p:spPr>
        </p:pic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D27DC4C-0653-4DB5-ABFE-50764C59A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95403" y="1894376"/>
            <a:ext cx="2847975" cy="339089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7368" y="270880"/>
            <a:ext cx="11297264" cy="1524000"/>
          </a:xfrm>
        </p:spPr>
        <p:txBody>
          <a:bodyPr anchor="ctr">
            <a:normAutofit/>
          </a:bodyPr>
          <a:lstStyle>
            <a:lvl1pPr algn="ctr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8352" y="1894376"/>
            <a:ext cx="2847975" cy="33908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7E0A2EC-564E-BDA2-2E74-CEA1D54B10C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239419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DA7890-E49A-5536-1939-2B9589558E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05817" y="3989405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A1E2517-8244-627B-E6B6-4EF4FEDCA1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51092" y="1894376"/>
            <a:ext cx="2847975" cy="33908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054FC79A-A756-FC67-CBF8-0078E8F8C1A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572159" y="2954840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BE00383-F339-E668-9399-D2DC9718C3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38557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71A788CA-392F-F29F-08CD-FBCB24BA793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95403" y="1894376"/>
            <a:ext cx="2847975" cy="33908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6E7FBECC-1456-B16C-B42F-61BAE986F27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16470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84A0CD0-C9DF-C8B2-FEE6-05F2F04032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82868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012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319A446-9DC9-77CB-F6E0-D5CC1C0C8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233290" y="0"/>
            <a:ext cx="2740011" cy="6850028"/>
            <a:chOff x="8233290" y="0"/>
            <a:chExt cx="2740011" cy="6850028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51D0537-C777-0B20-2AE3-6DD522E242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33290" y="0"/>
              <a:ext cx="2740011" cy="68500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4F46914-ADE7-0BE9-0C39-280FE8F3B9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01841" y="4372451"/>
              <a:ext cx="878334" cy="1705001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0CF8376-A762-054E-EA3C-FF9430AD9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099" y="286603"/>
            <a:ext cx="11373803" cy="1450757"/>
          </a:xfr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8352" y="1894376"/>
            <a:ext cx="2847975" cy="3390899"/>
          </a:xfrm>
          <a:prstGeom prst="roundRect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7E0A2EC-564E-BDA2-2E74-CEA1D54B10C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239419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DA7890-E49A-5536-1939-2B9589558E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05817" y="3989405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A1E2517-8244-627B-E6B6-4EF4FEDCA1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51092" y="1894376"/>
            <a:ext cx="2847975" cy="3390899"/>
          </a:xfrm>
          <a:prstGeom prst="roundRect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054FC79A-A756-FC67-CBF8-0078E8F8C1A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572159" y="2954840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BE00383-F339-E668-9399-D2DC9718C3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38557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71A788CA-392F-F29F-08CD-FBCB24BA793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95403" y="1894376"/>
            <a:ext cx="2847975" cy="3390899"/>
          </a:xfrm>
          <a:prstGeom prst="roundRect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6E7FBECC-1456-B16C-B42F-61BAE986F27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16470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84A0CD0-C9DF-C8B2-FEE6-05F2F04032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82868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17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sson Summar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99788" y="353962"/>
            <a:ext cx="4786877" cy="98322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99788" y="1517074"/>
            <a:ext cx="4786877" cy="763899"/>
          </a:xfrm>
        </p:spPr>
        <p:txBody>
          <a:bodyPr lIns="91440" tIns="91440" rIns="91440" bIns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Add Subtitle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235"/>
            <a:ext cx="5840730" cy="686227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40730" h="6887937">
                <a:moveTo>
                  <a:pt x="0" y="0"/>
                </a:moveTo>
                <a:lnTo>
                  <a:pt x="5840730" y="0"/>
                </a:lnTo>
                <a:lnTo>
                  <a:pt x="5090160" y="2775915"/>
                </a:lnTo>
                <a:cubicBezTo>
                  <a:pt x="5057140" y="2883865"/>
                  <a:pt x="5020310" y="2976575"/>
                  <a:pt x="4853940" y="2962605"/>
                </a:cubicBezTo>
                <a:cubicBezTo>
                  <a:pt x="4668520" y="2845765"/>
                  <a:pt x="4761230" y="2747975"/>
                  <a:pt x="4754880" y="2692095"/>
                </a:cubicBezTo>
                <a:cubicBezTo>
                  <a:pt x="4845050" y="2355545"/>
                  <a:pt x="4904740" y="2121865"/>
                  <a:pt x="4979670" y="1846275"/>
                </a:cubicBezTo>
                <a:cubicBezTo>
                  <a:pt x="5021580" y="1687525"/>
                  <a:pt x="4996180" y="1615135"/>
                  <a:pt x="4872990" y="1571955"/>
                </a:cubicBezTo>
                <a:cubicBezTo>
                  <a:pt x="4738370" y="1563065"/>
                  <a:pt x="4699000" y="1597355"/>
                  <a:pt x="4655820" y="1770075"/>
                </a:cubicBezTo>
                <a:cubicBezTo>
                  <a:pt x="4671060" y="1858975"/>
                  <a:pt x="3878580" y="4599635"/>
                  <a:pt x="3893820" y="4688535"/>
                </a:cubicBezTo>
                <a:cubicBezTo>
                  <a:pt x="3858895" y="4824425"/>
                  <a:pt x="3925570" y="4880305"/>
                  <a:pt x="3992880" y="4905705"/>
                </a:cubicBezTo>
                <a:cubicBezTo>
                  <a:pt x="4102100" y="4904435"/>
                  <a:pt x="4158615" y="4917135"/>
                  <a:pt x="4213860" y="4757115"/>
                </a:cubicBezTo>
                <a:lnTo>
                  <a:pt x="4457700" y="3842715"/>
                </a:lnTo>
                <a:cubicBezTo>
                  <a:pt x="4481830" y="3756355"/>
                  <a:pt x="4555490" y="3692855"/>
                  <a:pt x="4686300" y="3713175"/>
                </a:cubicBezTo>
                <a:cubicBezTo>
                  <a:pt x="4829810" y="3791915"/>
                  <a:pt x="4782820" y="3882085"/>
                  <a:pt x="4785360" y="3926535"/>
                </a:cubicBezTo>
                <a:lnTo>
                  <a:pt x="4028621" y="6887937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baseline="-25000"/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A56017-320A-546E-A749-7145642CB9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9788" y="2341261"/>
            <a:ext cx="4796710" cy="401939"/>
          </a:xfrm>
        </p:spPr>
        <p:txBody>
          <a:bodyPr lIns="91440" tIns="0" anchor="b">
            <a:normAutofit/>
          </a:bodyPr>
          <a:lstStyle>
            <a:lvl1pPr marL="0" indent="0">
              <a:spcAft>
                <a:spcPts val="600"/>
              </a:spcAft>
              <a:buFont typeface="Courier New" panose="02070309020205020404" pitchFamily="49" charset="0"/>
              <a:buNone/>
              <a:defRPr sz="2000">
                <a:solidFill>
                  <a:schemeClr val="accent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9BC9EC3-C68A-CC9E-C220-8D585A8B43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99789" y="2753247"/>
            <a:ext cx="3852296" cy="817345"/>
          </a:xfrm>
        </p:spPr>
        <p:txBody>
          <a:bodyPr lIns="9144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>
                <a:solidFill>
                  <a:schemeClr val="bg1"/>
                </a:solidFill>
              </a:defRPr>
            </a:lvl2pPr>
            <a:lvl3pPr marL="384048" indent="0">
              <a:buNone/>
              <a:defRPr sz="1200">
                <a:solidFill>
                  <a:schemeClr val="bg1"/>
                </a:solidFill>
              </a:defRPr>
            </a:lvl3pPr>
            <a:lvl4pPr marL="566928" indent="0">
              <a:buNone/>
              <a:defRPr sz="1200">
                <a:solidFill>
                  <a:schemeClr val="bg1"/>
                </a:solidFill>
              </a:defRPr>
            </a:lvl4pPr>
            <a:lvl5pPr marL="749808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46FE873-5DC1-BDE4-557B-F18695033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426666" y="5060315"/>
            <a:ext cx="927943" cy="1801301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DE3FA6A1-74D7-3926-C0BF-FECA6C0B03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9788" y="3563285"/>
            <a:ext cx="4796710" cy="401939"/>
          </a:xfrm>
        </p:spPr>
        <p:txBody>
          <a:bodyPr lIns="91440" tIns="0" anchor="b">
            <a:normAutofit/>
          </a:bodyPr>
          <a:lstStyle>
            <a:lvl1pPr marL="0" indent="0">
              <a:spcAft>
                <a:spcPts val="600"/>
              </a:spcAft>
              <a:buFont typeface="Courier New" panose="02070309020205020404" pitchFamily="49" charset="0"/>
              <a:buNone/>
              <a:defRPr sz="2000">
                <a:solidFill>
                  <a:schemeClr val="accent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487AC4B-B367-6BC8-2DCA-61A43B3264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99788" y="3982578"/>
            <a:ext cx="3860546" cy="529133"/>
          </a:xfrm>
        </p:spPr>
        <p:txBody>
          <a:bodyPr lIns="9144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>
                <a:solidFill>
                  <a:schemeClr val="bg1"/>
                </a:solidFill>
              </a:defRPr>
            </a:lvl2pPr>
            <a:lvl3pPr marL="384048" indent="0">
              <a:buNone/>
              <a:defRPr sz="1200">
                <a:solidFill>
                  <a:schemeClr val="bg1"/>
                </a:solidFill>
              </a:defRPr>
            </a:lvl3pPr>
            <a:lvl4pPr marL="566928" indent="0">
              <a:buNone/>
              <a:defRPr sz="1200">
                <a:solidFill>
                  <a:schemeClr val="bg1"/>
                </a:solidFill>
              </a:defRPr>
            </a:lvl4pPr>
            <a:lvl5pPr marL="749808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E9A44E-6692-ACFA-4EB0-368490BF35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9788" y="4564818"/>
            <a:ext cx="4796710" cy="401939"/>
          </a:xfrm>
        </p:spPr>
        <p:txBody>
          <a:bodyPr lIns="91440" tIns="0" anchor="b">
            <a:normAutofit/>
          </a:bodyPr>
          <a:lstStyle>
            <a:lvl1pPr marL="0" indent="0">
              <a:spcAft>
                <a:spcPts val="600"/>
              </a:spcAft>
              <a:buFont typeface="Courier New" panose="02070309020205020404" pitchFamily="49" charset="0"/>
              <a:buNone/>
              <a:defRPr sz="2000">
                <a:solidFill>
                  <a:schemeClr val="accent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B0B6725-F963-746B-381A-0F998539A0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99788" y="4975138"/>
            <a:ext cx="3860546" cy="852906"/>
          </a:xfrm>
        </p:spPr>
        <p:txBody>
          <a:bodyPr lIns="9144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>
                <a:solidFill>
                  <a:schemeClr val="bg1"/>
                </a:solidFill>
              </a:defRPr>
            </a:lvl2pPr>
            <a:lvl3pPr marL="384048" indent="0">
              <a:buNone/>
              <a:defRPr sz="1200">
                <a:solidFill>
                  <a:schemeClr val="bg1"/>
                </a:solidFill>
              </a:defRPr>
            </a:lvl3pPr>
            <a:lvl4pPr marL="566928" indent="0">
              <a:buNone/>
              <a:defRPr sz="1200">
                <a:solidFill>
                  <a:schemeClr val="bg1"/>
                </a:solidFill>
              </a:defRPr>
            </a:lvl4pPr>
            <a:lvl5pPr marL="749808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41920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Add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16BCAC9C-7B8B-A7E5-574A-2C2D473655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51" y="6221324"/>
            <a:ext cx="6818262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44D41BF-45CF-B60E-08D3-A8C49332E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0596" y="622132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32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9" r:id="rId5"/>
    <p:sldLayoutId id="2147483746" r:id="rId6"/>
    <p:sldLayoutId id="2147483747" r:id="rId7"/>
    <p:sldLayoutId id="2147483748" r:id="rId8"/>
    <p:sldLayoutId id="2147483750" r:id="rId9"/>
    <p:sldLayoutId id="2147483756" r:id="rId10"/>
    <p:sldLayoutId id="2147483751" r:id="rId11"/>
    <p:sldLayoutId id="2147483752" r:id="rId12"/>
    <p:sldLayoutId id="2147483754" r:id="rId13"/>
    <p:sldLayoutId id="2147483755" r:id="rId14"/>
    <p:sldLayoutId id="2147483753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4.sv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94">
            <a:extLst>
              <a:ext uri="{FF2B5EF4-FFF2-40B4-BE49-F238E27FC236}">
                <a16:creationId xmlns:a16="http://schemas.microsoft.com/office/drawing/2014/main" id="{7643F50D-950F-5A7E-722A-79E4F5D31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4730" y="2673018"/>
            <a:ext cx="4162670" cy="1997812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NavDrive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Next-gen Automated Vehicle Driving with Real-time Intelligent Vision and Engineering</a:t>
            </a:r>
            <a:br>
              <a:rPr lang="en-IN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Self Driving car Project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709763C-ED9A-BA0E-1967-067B10989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9476072" y="0"/>
            <a:ext cx="2553080" cy="6858841"/>
          </a:xfrm>
          <a:custGeom>
            <a:avLst/>
            <a:gdLst>
              <a:gd name="connsiteX0" fmla="*/ 2526446 w 2553080"/>
              <a:gd name="connsiteY0" fmla="*/ 0 h 6858841"/>
              <a:gd name="connsiteX1" fmla="*/ 1707127 w 2553080"/>
              <a:gd name="connsiteY1" fmla="*/ 3182290 h 6858841"/>
              <a:gd name="connsiteX2" fmla="*/ 1365955 w 2553080"/>
              <a:gd name="connsiteY2" fmla="*/ 4453431 h 6858841"/>
              <a:gd name="connsiteX3" fmla="*/ 1182052 w 2553080"/>
              <a:gd name="connsiteY3" fmla="*/ 4538343 h 6858841"/>
              <a:gd name="connsiteX4" fmla="*/ 1070442 w 2553080"/>
              <a:gd name="connsiteY4" fmla="*/ 4344440 h 6858841"/>
              <a:gd name="connsiteX5" fmla="*/ 1329175 w 2553080"/>
              <a:gd name="connsiteY5" fmla="*/ 3390133 h 6858841"/>
              <a:gd name="connsiteX6" fmla="*/ 1311418 w 2553080"/>
              <a:gd name="connsiteY6" fmla="*/ 3250726 h 6858841"/>
              <a:gd name="connsiteX7" fmla="*/ 1199808 w 2553080"/>
              <a:gd name="connsiteY7" fmla="*/ 3164547 h 6858841"/>
              <a:gd name="connsiteX8" fmla="*/ 975320 w 2553080"/>
              <a:gd name="connsiteY8" fmla="*/ 3293816 h 6858841"/>
              <a:gd name="connsiteX9" fmla="*/ 582148 w 2553080"/>
              <a:gd name="connsiteY9" fmla="*/ 4743652 h 6858841"/>
              <a:gd name="connsiteX10" fmla="*/ 5073 w 2553080"/>
              <a:gd name="connsiteY10" fmla="*/ 6842367 h 6858841"/>
              <a:gd name="connsiteX11" fmla="*/ 0 w 2553080"/>
              <a:gd name="connsiteY11" fmla="*/ 6858842 h 6858841"/>
              <a:gd name="connsiteX12" fmla="*/ 26634 w 2553080"/>
              <a:gd name="connsiteY12" fmla="*/ 6858842 h 6858841"/>
              <a:gd name="connsiteX13" fmla="*/ 607514 w 2553080"/>
              <a:gd name="connsiteY13" fmla="*/ 4751256 h 6858841"/>
              <a:gd name="connsiteX14" fmla="*/ 1000686 w 2553080"/>
              <a:gd name="connsiteY14" fmla="*/ 3301420 h 6858841"/>
              <a:gd name="connsiteX15" fmla="*/ 1194735 w 2553080"/>
              <a:gd name="connsiteY15" fmla="*/ 3189894 h 6858841"/>
              <a:gd name="connsiteX16" fmla="*/ 1289857 w 2553080"/>
              <a:gd name="connsiteY16" fmla="*/ 3263399 h 6858841"/>
              <a:gd name="connsiteX17" fmla="*/ 1305077 w 2553080"/>
              <a:gd name="connsiteY17" fmla="*/ 3383797 h 6858841"/>
              <a:gd name="connsiteX18" fmla="*/ 1046345 w 2553080"/>
              <a:gd name="connsiteY18" fmla="*/ 4338103 h 6858841"/>
              <a:gd name="connsiteX19" fmla="*/ 1175711 w 2553080"/>
              <a:gd name="connsiteY19" fmla="*/ 4562423 h 6858841"/>
              <a:gd name="connsiteX20" fmla="*/ 1390053 w 2553080"/>
              <a:gd name="connsiteY20" fmla="*/ 4462303 h 6858841"/>
              <a:gd name="connsiteX21" fmla="*/ 1390053 w 2553080"/>
              <a:gd name="connsiteY21" fmla="*/ 4461035 h 6858841"/>
              <a:gd name="connsiteX22" fmla="*/ 1731225 w 2553080"/>
              <a:gd name="connsiteY22" fmla="*/ 3188627 h 6858841"/>
              <a:gd name="connsiteX23" fmla="*/ 2553081 w 2553080"/>
              <a:gd name="connsiteY23" fmla="*/ 1267 h 6858841"/>
              <a:gd name="connsiteX24" fmla="*/ 2526446 w 2553080"/>
              <a:gd name="connsiteY24" fmla="*/ 0 h 685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53080" h="6858841">
                <a:moveTo>
                  <a:pt x="2526446" y="0"/>
                </a:moveTo>
                <a:lnTo>
                  <a:pt x="1707127" y="3182290"/>
                </a:lnTo>
                <a:lnTo>
                  <a:pt x="1365955" y="4453431"/>
                </a:lnTo>
                <a:cubicBezTo>
                  <a:pt x="1332979" y="4523135"/>
                  <a:pt x="1255613" y="4558621"/>
                  <a:pt x="1182052" y="4538343"/>
                </a:cubicBezTo>
                <a:cubicBezTo>
                  <a:pt x="1098345" y="4515531"/>
                  <a:pt x="1047613" y="4428085"/>
                  <a:pt x="1070442" y="4344440"/>
                </a:cubicBezTo>
                <a:lnTo>
                  <a:pt x="1329175" y="3390133"/>
                </a:lnTo>
                <a:cubicBezTo>
                  <a:pt x="1341858" y="3343242"/>
                  <a:pt x="1335516" y="3293816"/>
                  <a:pt x="1311418" y="3250726"/>
                </a:cubicBezTo>
                <a:cubicBezTo>
                  <a:pt x="1287321" y="3207637"/>
                  <a:pt x="1248004" y="3177220"/>
                  <a:pt x="1199808" y="3164547"/>
                </a:cubicBezTo>
                <a:cubicBezTo>
                  <a:pt x="1102150" y="3137933"/>
                  <a:pt x="1000686" y="3196230"/>
                  <a:pt x="975320" y="3293816"/>
                </a:cubicBezTo>
                <a:lnTo>
                  <a:pt x="582148" y="4743652"/>
                </a:lnTo>
                <a:lnTo>
                  <a:pt x="5073" y="6842367"/>
                </a:lnTo>
                <a:cubicBezTo>
                  <a:pt x="5073" y="6842367"/>
                  <a:pt x="1268" y="6855040"/>
                  <a:pt x="0" y="6858842"/>
                </a:cubicBezTo>
                <a:lnTo>
                  <a:pt x="26634" y="6858842"/>
                </a:lnTo>
                <a:lnTo>
                  <a:pt x="607514" y="4751256"/>
                </a:lnTo>
                <a:lnTo>
                  <a:pt x="1000686" y="3301420"/>
                </a:lnTo>
                <a:cubicBezTo>
                  <a:pt x="1023515" y="3217775"/>
                  <a:pt x="1111028" y="3167082"/>
                  <a:pt x="1194735" y="3189894"/>
                </a:cubicBezTo>
                <a:cubicBezTo>
                  <a:pt x="1235321" y="3201300"/>
                  <a:pt x="1269565" y="3226647"/>
                  <a:pt x="1289857" y="3263399"/>
                </a:cubicBezTo>
                <a:cubicBezTo>
                  <a:pt x="1311418" y="3300152"/>
                  <a:pt x="1316492" y="3341975"/>
                  <a:pt x="1305077" y="3383797"/>
                </a:cubicBezTo>
                <a:lnTo>
                  <a:pt x="1046345" y="4338103"/>
                </a:lnTo>
                <a:cubicBezTo>
                  <a:pt x="1019710" y="4435689"/>
                  <a:pt x="1078052" y="4537076"/>
                  <a:pt x="1175711" y="4562423"/>
                </a:cubicBezTo>
                <a:cubicBezTo>
                  <a:pt x="1261955" y="4585235"/>
                  <a:pt x="1352004" y="4543413"/>
                  <a:pt x="1390053" y="4462303"/>
                </a:cubicBezTo>
                <a:lnTo>
                  <a:pt x="1390053" y="4461035"/>
                </a:lnTo>
                <a:lnTo>
                  <a:pt x="1731225" y="3188627"/>
                </a:lnTo>
                <a:lnTo>
                  <a:pt x="2553081" y="1267"/>
                </a:lnTo>
                <a:cubicBezTo>
                  <a:pt x="2544203" y="0"/>
                  <a:pt x="2535325" y="0"/>
                  <a:pt x="2526446" y="0"/>
                </a:cubicBezTo>
                <a:close/>
              </a:path>
            </a:pathLst>
          </a:custGeom>
          <a:solidFill>
            <a:schemeClr val="accent1"/>
          </a:solidFill>
          <a:ln w="91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ubtitle 95">
            <a:extLst>
              <a:ext uri="{FF2B5EF4-FFF2-40B4-BE49-F238E27FC236}">
                <a16:creationId xmlns:a16="http://schemas.microsoft.com/office/drawing/2014/main" id="{667D856E-351F-375D-D34A-DAEF5DF3A5DF}"/>
              </a:ext>
            </a:extLst>
          </p:cNvPr>
          <p:cNvSpPr txBox="1">
            <a:spLocks/>
          </p:cNvSpPr>
          <p:nvPr/>
        </p:nvSpPr>
        <p:spPr>
          <a:xfrm>
            <a:off x="434730" y="2378995"/>
            <a:ext cx="4323426" cy="2760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600" kern="1200" cap="all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title :</a:t>
            </a:r>
          </a:p>
        </p:txBody>
      </p:sp>
    </p:spTree>
    <p:extLst>
      <p:ext uri="{BB962C8B-B14F-4D97-AF65-F5344CB8AC3E}">
        <p14:creationId xmlns:p14="http://schemas.microsoft.com/office/powerpoint/2010/main" val="350397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970F9-17DA-839C-44F9-7397A5EFC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02" y="0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Circuit Diagram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57039E5-2916-97DA-297D-8FEA442FE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8" name="Picture Placeholder 37">
            <a:extLst>
              <a:ext uri="{FF2B5EF4-FFF2-40B4-BE49-F238E27FC236}">
                <a16:creationId xmlns:a16="http://schemas.microsoft.com/office/drawing/2014/main" id="{FD4E5505-DA5B-B749-115B-9463ED78DD92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/>
          <a:srcRect t="8683" b="6378"/>
          <a:stretch/>
        </p:blipFill>
        <p:spPr>
          <a:xfrm>
            <a:off x="2731781" y="1194564"/>
            <a:ext cx="6874600" cy="5230053"/>
          </a:xfrm>
          <a:ln>
            <a:solidFill>
              <a:schemeClr val="tx1"/>
            </a:solidFill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3001613-08C8-5BAD-C2F7-EE68575E932D}"/>
              </a:ext>
            </a:extLst>
          </p:cNvPr>
          <p:cNvSpPr txBox="1"/>
          <p:nvPr/>
        </p:nvSpPr>
        <p:spPr>
          <a:xfrm>
            <a:off x="7331785" y="1947306"/>
            <a:ext cx="1240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CT6B - Receiver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856ED1-2569-DE80-3D44-B606ED22B7E1}"/>
              </a:ext>
            </a:extLst>
          </p:cNvPr>
          <p:cNvSpPr txBox="1"/>
          <p:nvPr/>
        </p:nvSpPr>
        <p:spPr>
          <a:xfrm>
            <a:off x="8572500" y="4703206"/>
            <a:ext cx="1240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Arduino Uno R3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D4D3D0-1372-2D15-20A2-88728357F547}"/>
              </a:ext>
            </a:extLst>
          </p:cNvPr>
          <p:cNvSpPr txBox="1"/>
          <p:nvPr/>
        </p:nvSpPr>
        <p:spPr>
          <a:xfrm rot="16200000">
            <a:off x="5316103" y="1457577"/>
            <a:ext cx="1833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BO</a:t>
            </a:r>
            <a:r>
              <a:rPr lang="en-IN" dirty="0"/>
              <a:t> </a:t>
            </a:r>
            <a:r>
              <a:rPr lang="en-IN" sz="1400" dirty="0"/>
              <a:t>Motor</a:t>
            </a:r>
            <a:endParaRPr lang="en-IN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46708C9-A473-BFFD-EFC8-8ED3A79D5C74}"/>
              </a:ext>
            </a:extLst>
          </p:cNvPr>
          <p:cNvSpPr txBox="1"/>
          <p:nvPr/>
        </p:nvSpPr>
        <p:spPr>
          <a:xfrm>
            <a:off x="3661485" y="5570762"/>
            <a:ext cx="1367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11.1 Volt 3S Battery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1F486DC-28BF-0C6F-B605-B1B057B1F4E2}"/>
              </a:ext>
            </a:extLst>
          </p:cNvPr>
          <p:cNvSpPr txBox="1"/>
          <p:nvPr/>
        </p:nvSpPr>
        <p:spPr>
          <a:xfrm>
            <a:off x="2870200" y="3291096"/>
            <a:ext cx="11201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L293D – Motor Driver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657CD1A-7E91-1B92-A067-D8D95EE825F9}"/>
              </a:ext>
            </a:extLst>
          </p:cNvPr>
          <p:cNvSpPr txBox="1"/>
          <p:nvPr/>
        </p:nvSpPr>
        <p:spPr>
          <a:xfrm>
            <a:off x="5692434" y="3849336"/>
            <a:ext cx="1367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LM2596 – Buck Converter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4309564-D808-AB1A-093F-3C5E3AD529D4}"/>
              </a:ext>
            </a:extLst>
          </p:cNvPr>
          <p:cNvSpPr txBox="1"/>
          <p:nvPr/>
        </p:nvSpPr>
        <p:spPr>
          <a:xfrm rot="16200000">
            <a:off x="2138001" y="1381732"/>
            <a:ext cx="1833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BO</a:t>
            </a:r>
            <a:r>
              <a:rPr lang="en-IN" dirty="0"/>
              <a:t> </a:t>
            </a:r>
            <a:r>
              <a:rPr lang="en-IN" sz="1400" dirty="0"/>
              <a:t>Motor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9F429F4-2175-82C2-E63A-2F5020A3124C}"/>
              </a:ext>
            </a:extLst>
          </p:cNvPr>
          <p:cNvSpPr txBox="1"/>
          <p:nvPr/>
        </p:nvSpPr>
        <p:spPr>
          <a:xfrm rot="16200000">
            <a:off x="5363801" y="5294822"/>
            <a:ext cx="1833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BO</a:t>
            </a:r>
            <a:r>
              <a:rPr lang="en-IN" dirty="0"/>
              <a:t> </a:t>
            </a:r>
            <a:r>
              <a:rPr lang="en-IN" sz="1400" dirty="0"/>
              <a:t>Motor</a:t>
            </a:r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791909E-DDF1-B7F5-EF42-2CC5322003BE}"/>
              </a:ext>
            </a:extLst>
          </p:cNvPr>
          <p:cNvSpPr txBox="1"/>
          <p:nvPr/>
        </p:nvSpPr>
        <p:spPr>
          <a:xfrm rot="16200000">
            <a:off x="2095102" y="5242032"/>
            <a:ext cx="1833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BO</a:t>
            </a:r>
            <a:r>
              <a:rPr lang="en-IN" dirty="0"/>
              <a:t> </a:t>
            </a:r>
            <a:r>
              <a:rPr lang="en-IN" sz="1400" dirty="0"/>
              <a:t>Motor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30D9996-3F20-4A8D-DC8E-B31AB9FB2716}"/>
              </a:ext>
            </a:extLst>
          </p:cNvPr>
          <p:cNvSpPr txBox="1"/>
          <p:nvPr/>
        </p:nvSpPr>
        <p:spPr>
          <a:xfrm rot="16200000">
            <a:off x="4090432" y="1287543"/>
            <a:ext cx="1833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Servo Motor </a:t>
            </a:r>
            <a:br>
              <a:rPr lang="en-IN" sz="1400" dirty="0"/>
            </a:br>
            <a:r>
              <a:rPr lang="en-IN" sz="1400" dirty="0"/>
              <a:t>– SG90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6282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0AA63-A65F-21F9-2EE2-4E4AE90F4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BA4EF-2309-594A-1591-F1A28C8A7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02" y="0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Circuit Diagram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035938F-4D5A-0271-1F4D-9BF08E5A8C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57CA9AA-E45B-9E31-AD30-A16B65EF8F2B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/>
          <a:srcRect l="5267" t="14333" r="4406"/>
          <a:stretch/>
        </p:blipFill>
        <p:spPr>
          <a:xfrm>
            <a:off x="1362739" y="1069204"/>
            <a:ext cx="9714763" cy="504520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35631F-A34F-F09F-48F7-CF2742EC4F4D}"/>
              </a:ext>
            </a:extLst>
          </p:cNvPr>
          <p:cNvSpPr txBox="1"/>
          <p:nvPr/>
        </p:nvSpPr>
        <p:spPr>
          <a:xfrm>
            <a:off x="4756221" y="1621239"/>
            <a:ext cx="2114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Raspberry Pi 3 B+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9A4A12-4357-AE2B-32BA-C4E2CC436349}"/>
              </a:ext>
            </a:extLst>
          </p:cNvPr>
          <p:cNvSpPr txBox="1"/>
          <p:nvPr/>
        </p:nvSpPr>
        <p:spPr>
          <a:xfrm>
            <a:off x="1546035" y="2342093"/>
            <a:ext cx="2470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Raspberry PI  Camera Module V2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FA7182-EC01-F022-7493-D3FE840EA5AC}"/>
              </a:ext>
            </a:extLst>
          </p:cNvPr>
          <p:cNvSpPr txBox="1"/>
          <p:nvPr/>
        </p:nvSpPr>
        <p:spPr>
          <a:xfrm>
            <a:off x="5727701" y="5475137"/>
            <a:ext cx="2298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Xl6009 – Boost Converter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24562B-CD9C-3256-1903-B4EC17116A42}"/>
              </a:ext>
            </a:extLst>
          </p:cNvPr>
          <p:cNvSpPr txBox="1"/>
          <p:nvPr/>
        </p:nvSpPr>
        <p:spPr>
          <a:xfrm>
            <a:off x="8648701" y="3323859"/>
            <a:ext cx="2298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18650 – 3.7 Volt Cell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EBB3F3-4609-3BE6-76E9-C66F523AC05C}"/>
              </a:ext>
            </a:extLst>
          </p:cNvPr>
          <p:cNvSpPr txBox="1"/>
          <p:nvPr/>
        </p:nvSpPr>
        <p:spPr>
          <a:xfrm>
            <a:off x="2161576" y="3756649"/>
            <a:ext cx="1737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FFC for camera</a:t>
            </a:r>
          </a:p>
        </p:txBody>
      </p:sp>
    </p:spTree>
    <p:extLst>
      <p:ext uri="{BB962C8B-B14F-4D97-AF65-F5344CB8AC3E}">
        <p14:creationId xmlns:p14="http://schemas.microsoft.com/office/powerpoint/2010/main" val="38817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7EE4-0F77-0173-AC5A-9FBAE6AE8B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322" y="408820"/>
            <a:ext cx="8935507" cy="949467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Working/ Workflow 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85D52-89FB-5227-DA15-3BABC4DF027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2" y="1737988"/>
            <a:ext cx="6166269" cy="4173084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Startup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All components are powered by the battery </a:t>
            </a:r>
          </a:p>
          <a:p>
            <a:pPr>
              <a:buFont typeface="+mj-lt"/>
              <a:buAutoNum type="arabicPeriod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 Activation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or Autonomous Mode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Mode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signals from the CT6B receiver control the vehicle via Arduino.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Autonomous Mode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Raspberry Pi processes sensor data and makes decisions.</a:t>
            </a:r>
          </a:p>
          <a:p>
            <a:pPr>
              <a:buFont typeface="+mj-lt"/>
              <a:buAutoNum type="arabicPeriod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Making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Based on Arduino or Raspberry Pi decides direction or stopping.</a:t>
            </a:r>
          </a:p>
          <a:p>
            <a:pPr>
              <a:buFont typeface="+mj-lt"/>
              <a:buAutoNum type="arabicPeriod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 Control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Motor driver (L293N) executes movement commands from the Arduino.</a:t>
            </a:r>
          </a:p>
        </p:txBody>
      </p:sp>
      <p:pic>
        <p:nvPicPr>
          <p:cNvPr id="14" name="Picture Placeholder 13" descr="A hand holding a wire">
            <a:extLst>
              <a:ext uri="{FF2B5EF4-FFF2-40B4-BE49-F238E27FC236}">
                <a16:creationId xmlns:a16="http://schemas.microsoft.com/office/drawing/2014/main" id="{8663049F-9392-3719-E4E8-8D7D5659E89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5747" r="5747"/>
          <a:stretch/>
        </p:blipFill>
        <p:spPr>
          <a:xfrm flipH="1">
            <a:off x="7163691" y="0"/>
            <a:ext cx="5024825" cy="68580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B1CD4-3111-5E9F-7893-9B96015B8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13DF1B8-48E1-A0F1-C69D-7B671CD1D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70364" y="-321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5D9C41A-6441-7A5C-EAE1-D96C71F24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468038" y="5156615"/>
            <a:ext cx="878334" cy="17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0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1861C-0E3E-CB33-127B-5E282DE6C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1E9EF-F65B-E176-190C-7690CC6C0A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322" y="408820"/>
            <a:ext cx="8935507" cy="949467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Working/ Workflow 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8B8F7-F562-7C59-9119-84D9CCDCA0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13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36B8CEE-A287-FBD0-1550-916683346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468038" y="5156615"/>
            <a:ext cx="878334" cy="170500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0D2CA71-C142-EE62-E9EB-11DC43CFF023}"/>
              </a:ext>
            </a:extLst>
          </p:cNvPr>
          <p:cNvSpPr/>
          <p:nvPr/>
        </p:nvSpPr>
        <p:spPr>
          <a:xfrm>
            <a:off x="466537" y="3191173"/>
            <a:ext cx="1444709" cy="914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On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030B4C7-FBA4-0CFD-1E3D-06C37624869A}"/>
              </a:ext>
            </a:extLst>
          </p:cNvPr>
          <p:cNvSpPr/>
          <p:nvPr/>
        </p:nvSpPr>
        <p:spPr>
          <a:xfrm>
            <a:off x="2634275" y="3191173"/>
            <a:ext cx="2181067" cy="9144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 Initialization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0ACC58F-897A-C49B-7B84-404937CFC9B8}"/>
              </a:ext>
            </a:extLst>
          </p:cNvPr>
          <p:cNvSpPr/>
          <p:nvPr/>
        </p:nvSpPr>
        <p:spPr>
          <a:xfrm>
            <a:off x="5638800" y="3191173"/>
            <a:ext cx="2096124" cy="9144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 Selection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ED4B28C-40F7-8969-BAC6-168C51688C58}"/>
              </a:ext>
            </a:extLst>
          </p:cNvPr>
          <p:cNvSpPr/>
          <p:nvPr/>
        </p:nvSpPr>
        <p:spPr>
          <a:xfrm>
            <a:off x="8672421" y="4350866"/>
            <a:ext cx="2096125" cy="9144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Autonomous Mode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DF8B62A-187D-B85B-FEA2-947F9288139C}"/>
              </a:ext>
            </a:extLst>
          </p:cNvPr>
          <p:cNvSpPr/>
          <p:nvPr/>
        </p:nvSpPr>
        <p:spPr>
          <a:xfrm>
            <a:off x="8489429" y="1897700"/>
            <a:ext cx="2096125" cy="9144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Manual Mode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A259083-458B-35F1-7DA1-D9EB243D48C9}"/>
              </a:ext>
            </a:extLst>
          </p:cNvPr>
          <p:cNvCxnSpPr/>
          <p:nvPr/>
        </p:nvCxnSpPr>
        <p:spPr>
          <a:xfrm>
            <a:off x="2128603" y="3648373"/>
            <a:ext cx="389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947D006-F322-C076-9DF0-78137BAA4620}"/>
              </a:ext>
            </a:extLst>
          </p:cNvPr>
          <p:cNvCxnSpPr/>
          <p:nvPr/>
        </p:nvCxnSpPr>
        <p:spPr>
          <a:xfrm>
            <a:off x="5056711" y="3648373"/>
            <a:ext cx="389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84FB1EC-5836-D3C3-939D-5557948C1F43}"/>
              </a:ext>
            </a:extLst>
          </p:cNvPr>
          <p:cNvCxnSpPr/>
          <p:nvPr/>
        </p:nvCxnSpPr>
        <p:spPr>
          <a:xfrm flipV="1">
            <a:off x="8004748" y="2563318"/>
            <a:ext cx="344773" cy="1085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99B7EB8-77A6-7F1D-8F16-482503E6945D}"/>
              </a:ext>
            </a:extLst>
          </p:cNvPr>
          <p:cNvCxnSpPr>
            <a:cxnSpLocks/>
          </p:cNvCxnSpPr>
          <p:nvPr/>
        </p:nvCxnSpPr>
        <p:spPr>
          <a:xfrm>
            <a:off x="8004748" y="3648373"/>
            <a:ext cx="553634" cy="908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BBAD40-23AB-6DD4-0D7A-7FC978980678}"/>
              </a:ext>
            </a:extLst>
          </p:cNvPr>
          <p:cNvCxnSpPr/>
          <p:nvPr/>
        </p:nvCxnSpPr>
        <p:spPr>
          <a:xfrm>
            <a:off x="10768546" y="2354900"/>
            <a:ext cx="389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416031-AC65-1237-9C51-00B2422554A5}"/>
              </a:ext>
            </a:extLst>
          </p:cNvPr>
          <p:cNvCxnSpPr/>
          <p:nvPr/>
        </p:nvCxnSpPr>
        <p:spPr>
          <a:xfrm>
            <a:off x="10898491" y="4803836"/>
            <a:ext cx="389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58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7CACA-2840-BC7A-685A-8FB8EFEB5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27095-5454-FF8F-DA73-175DD9F80B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322" y="408820"/>
            <a:ext cx="8935507" cy="949467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Working/ Workflow 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10F73-9A93-F67B-A1D6-61D8872A32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803" y="6290773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20AB1EC-6224-EDA0-0F9C-1AFC14AE4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468038" y="5156615"/>
            <a:ext cx="878334" cy="170500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63366A1-248D-5661-0E82-6FA4089C5A30}"/>
              </a:ext>
            </a:extLst>
          </p:cNvPr>
          <p:cNvSpPr/>
          <p:nvPr/>
        </p:nvSpPr>
        <p:spPr>
          <a:xfrm>
            <a:off x="3586634" y="2018284"/>
            <a:ext cx="2337188" cy="9144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Arduino Control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B944095-DA13-F587-3272-DFF3B02723AE}"/>
              </a:ext>
            </a:extLst>
          </p:cNvPr>
          <p:cNvSpPr/>
          <p:nvPr/>
        </p:nvSpPr>
        <p:spPr>
          <a:xfrm>
            <a:off x="1033709" y="4105573"/>
            <a:ext cx="2096125" cy="9144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Logic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2576C66-FE4D-012F-203C-486BC396ECB7}"/>
              </a:ext>
            </a:extLst>
          </p:cNvPr>
          <p:cNvSpPr/>
          <p:nvPr/>
        </p:nvSpPr>
        <p:spPr>
          <a:xfrm>
            <a:off x="1033709" y="2035246"/>
            <a:ext cx="2096125" cy="9144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CT6B Receiver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8115697-67E3-31B1-3A02-0A6E740A70C6}"/>
              </a:ext>
            </a:extLst>
          </p:cNvPr>
          <p:cNvCxnSpPr/>
          <p:nvPr/>
        </p:nvCxnSpPr>
        <p:spPr>
          <a:xfrm>
            <a:off x="532107" y="2478900"/>
            <a:ext cx="389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518BBA-14A2-42B9-5AF1-B6367F6E9A3C}"/>
              </a:ext>
            </a:extLst>
          </p:cNvPr>
          <p:cNvCxnSpPr/>
          <p:nvPr/>
        </p:nvCxnSpPr>
        <p:spPr>
          <a:xfrm>
            <a:off x="532749" y="4569757"/>
            <a:ext cx="389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882A204-377F-9290-3048-E6FD23C2A0D4}"/>
              </a:ext>
            </a:extLst>
          </p:cNvPr>
          <p:cNvSpPr/>
          <p:nvPr/>
        </p:nvSpPr>
        <p:spPr>
          <a:xfrm>
            <a:off x="3586634" y="4149464"/>
            <a:ext cx="2337188" cy="9144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Making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BDF10C3-CA44-38F6-33C6-7DE76AA6D867}"/>
              </a:ext>
            </a:extLst>
          </p:cNvPr>
          <p:cNvSpPr/>
          <p:nvPr/>
        </p:nvSpPr>
        <p:spPr>
          <a:xfrm>
            <a:off x="6380623" y="2021700"/>
            <a:ext cx="2337188" cy="9144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 Driver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4D9C9A1-925B-EB4F-92B6-1D99E738A81D}"/>
              </a:ext>
            </a:extLst>
          </p:cNvPr>
          <p:cNvSpPr/>
          <p:nvPr/>
        </p:nvSpPr>
        <p:spPr>
          <a:xfrm>
            <a:off x="6380623" y="4149464"/>
            <a:ext cx="2337188" cy="9144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→ Motor Driver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11235AE-13AA-233F-B607-AB80DEC3D4A2}"/>
              </a:ext>
            </a:extLst>
          </p:cNvPr>
          <p:cNvSpPr/>
          <p:nvPr/>
        </p:nvSpPr>
        <p:spPr>
          <a:xfrm>
            <a:off x="9381154" y="2979264"/>
            <a:ext cx="2337188" cy="9144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 Movement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C6D5177-0DDD-8AA7-792F-7E1CFD17ACB0}"/>
              </a:ext>
            </a:extLst>
          </p:cNvPr>
          <p:cNvCxnSpPr/>
          <p:nvPr/>
        </p:nvCxnSpPr>
        <p:spPr>
          <a:xfrm>
            <a:off x="3129834" y="2453525"/>
            <a:ext cx="389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C11FD46-EB56-E3AB-4462-4F5C7570C05A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8717811" y="3436464"/>
            <a:ext cx="663343" cy="1124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B867E2-1116-7D1E-5A4F-C15CA885A4CA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8717811" y="2453525"/>
            <a:ext cx="663343" cy="982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EF4612E-FD4F-EB22-0B1A-176CA1E336D3}"/>
              </a:ext>
            </a:extLst>
          </p:cNvPr>
          <p:cNvCxnSpPr/>
          <p:nvPr/>
        </p:nvCxnSpPr>
        <p:spPr>
          <a:xfrm>
            <a:off x="5923822" y="4606664"/>
            <a:ext cx="389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DAEBF1B-366A-F498-DC78-F8D8A92E8273}"/>
              </a:ext>
            </a:extLst>
          </p:cNvPr>
          <p:cNvCxnSpPr/>
          <p:nvPr/>
        </p:nvCxnSpPr>
        <p:spPr>
          <a:xfrm>
            <a:off x="5923822" y="2467989"/>
            <a:ext cx="389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BFD18BA-FC41-63CC-450F-2F8E272F5E6D}"/>
              </a:ext>
            </a:extLst>
          </p:cNvPr>
          <p:cNvCxnSpPr/>
          <p:nvPr/>
        </p:nvCxnSpPr>
        <p:spPr>
          <a:xfrm>
            <a:off x="3129834" y="4562773"/>
            <a:ext cx="3897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8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52219-785E-4657-C5F4-A53FEF2EB0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6761" y="704537"/>
            <a:ext cx="6115320" cy="679184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Advancements 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F90D79-5C58-F576-D2D0-3F4F1822E7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06761" y="2059060"/>
            <a:ext cx="6350852" cy="371933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Computer Vision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Sensor Fusion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Autonomous Driving Algorithms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Communication Protocols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Computing with Jetson Nano</a:t>
            </a: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A8DFC8D-4AE6-170E-C27A-DA97EBD7D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263117" y="26233"/>
            <a:ext cx="2928883" cy="6871447"/>
            <a:chOff x="4059704" y="0"/>
            <a:chExt cx="2928883" cy="687144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F966C9E-A9A2-BF8C-EDCB-B7F6AE51C425}"/>
                </a:ext>
              </a:extLst>
            </p:cNvPr>
            <p:cNvSpPr/>
            <p:nvPr/>
          </p:nvSpPr>
          <p:spPr>
            <a:xfrm rot="10800000">
              <a:off x="4443586" y="5022"/>
              <a:ext cx="2545001" cy="6837172"/>
            </a:xfrm>
            <a:custGeom>
              <a:avLst/>
              <a:gdLst>
                <a:gd name="connsiteX0" fmla="*/ 2518452 w 2545001"/>
                <a:gd name="connsiteY0" fmla="*/ 0 h 6837172"/>
                <a:gd name="connsiteX1" fmla="*/ 1701725 w 2545001"/>
                <a:gd name="connsiteY1" fmla="*/ 3172236 h 6837172"/>
                <a:gd name="connsiteX2" fmla="*/ 1361633 w 2545001"/>
                <a:gd name="connsiteY2" fmla="*/ 4439362 h 6837172"/>
                <a:gd name="connsiteX3" fmla="*/ 1178312 w 2545001"/>
                <a:gd name="connsiteY3" fmla="*/ 4524005 h 6837172"/>
                <a:gd name="connsiteX4" fmla="*/ 1067055 w 2545001"/>
                <a:gd name="connsiteY4" fmla="*/ 4330715 h 6837172"/>
                <a:gd name="connsiteX5" fmla="*/ 1324969 w 2545001"/>
                <a:gd name="connsiteY5" fmla="*/ 3379423 h 6837172"/>
                <a:gd name="connsiteX6" fmla="*/ 1307268 w 2545001"/>
                <a:gd name="connsiteY6" fmla="*/ 3240456 h 6837172"/>
                <a:gd name="connsiteX7" fmla="*/ 1196012 w 2545001"/>
                <a:gd name="connsiteY7" fmla="*/ 3154549 h 6837172"/>
                <a:gd name="connsiteX8" fmla="*/ 972233 w 2545001"/>
                <a:gd name="connsiteY8" fmla="*/ 3283409 h 6837172"/>
                <a:gd name="connsiteX9" fmla="*/ 580306 w 2545001"/>
                <a:gd name="connsiteY9" fmla="*/ 4728666 h 6837172"/>
                <a:gd name="connsiteX10" fmla="*/ 5057 w 2545001"/>
                <a:gd name="connsiteY10" fmla="*/ 6820750 h 6837172"/>
                <a:gd name="connsiteX11" fmla="*/ 0 w 2545001"/>
                <a:gd name="connsiteY11" fmla="*/ 6837173 h 6837172"/>
                <a:gd name="connsiteX12" fmla="*/ 26550 w 2545001"/>
                <a:gd name="connsiteY12" fmla="*/ 6837173 h 6837172"/>
                <a:gd name="connsiteX13" fmla="*/ 605591 w 2545001"/>
                <a:gd name="connsiteY13" fmla="*/ 4736246 h 6837172"/>
                <a:gd name="connsiteX14" fmla="*/ 997519 w 2545001"/>
                <a:gd name="connsiteY14" fmla="*/ 3290990 h 6837172"/>
                <a:gd name="connsiteX15" fmla="*/ 1190954 w 2545001"/>
                <a:gd name="connsiteY15" fmla="*/ 3179816 h 6837172"/>
                <a:gd name="connsiteX16" fmla="*/ 1285776 w 2545001"/>
                <a:gd name="connsiteY16" fmla="*/ 3253089 h 6837172"/>
                <a:gd name="connsiteX17" fmla="*/ 1300947 w 2545001"/>
                <a:gd name="connsiteY17" fmla="*/ 3373106 h 6837172"/>
                <a:gd name="connsiteX18" fmla="*/ 1043033 w 2545001"/>
                <a:gd name="connsiteY18" fmla="*/ 4324398 h 6837172"/>
                <a:gd name="connsiteX19" fmla="*/ 1171990 w 2545001"/>
                <a:gd name="connsiteY19" fmla="*/ 4548009 h 6837172"/>
                <a:gd name="connsiteX20" fmla="*/ 1385654 w 2545001"/>
                <a:gd name="connsiteY20" fmla="*/ 4448205 h 6837172"/>
                <a:gd name="connsiteX21" fmla="*/ 1385654 w 2545001"/>
                <a:gd name="connsiteY21" fmla="*/ 4446942 h 6837172"/>
                <a:gd name="connsiteX22" fmla="*/ 1725746 w 2545001"/>
                <a:gd name="connsiteY22" fmla="*/ 3178553 h 6837172"/>
                <a:gd name="connsiteX23" fmla="*/ 2545002 w 2545001"/>
                <a:gd name="connsiteY23" fmla="*/ 1263 h 6837172"/>
                <a:gd name="connsiteX24" fmla="*/ 2518452 w 2545001"/>
                <a:gd name="connsiteY24" fmla="*/ 0 h 683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45001" h="6837172">
                  <a:moveTo>
                    <a:pt x="2518452" y="0"/>
                  </a:moveTo>
                  <a:lnTo>
                    <a:pt x="1701725" y="3172236"/>
                  </a:lnTo>
                  <a:lnTo>
                    <a:pt x="1361633" y="4439362"/>
                  </a:lnTo>
                  <a:cubicBezTo>
                    <a:pt x="1328761" y="4508845"/>
                    <a:pt x="1251640" y="4544219"/>
                    <a:pt x="1178312" y="4524005"/>
                  </a:cubicBezTo>
                  <a:cubicBezTo>
                    <a:pt x="1094869" y="4501265"/>
                    <a:pt x="1044298" y="4414095"/>
                    <a:pt x="1067055" y="4330715"/>
                  </a:cubicBezTo>
                  <a:lnTo>
                    <a:pt x="1324969" y="3379423"/>
                  </a:lnTo>
                  <a:cubicBezTo>
                    <a:pt x="1337611" y="3332679"/>
                    <a:pt x="1331290" y="3283409"/>
                    <a:pt x="1307268" y="3240456"/>
                  </a:cubicBezTo>
                  <a:cubicBezTo>
                    <a:pt x="1283247" y="3197503"/>
                    <a:pt x="1244054" y="3167183"/>
                    <a:pt x="1196012" y="3154549"/>
                  </a:cubicBezTo>
                  <a:cubicBezTo>
                    <a:pt x="1098662" y="3128019"/>
                    <a:pt x="997519" y="3186133"/>
                    <a:pt x="972233" y="3283409"/>
                  </a:cubicBezTo>
                  <a:lnTo>
                    <a:pt x="580306" y="4728666"/>
                  </a:lnTo>
                  <a:lnTo>
                    <a:pt x="5057" y="6820750"/>
                  </a:lnTo>
                  <a:cubicBezTo>
                    <a:pt x="5057" y="6820750"/>
                    <a:pt x="1264" y="6833383"/>
                    <a:pt x="0" y="6837173"/>
                  </a:cubicBezTo>
                  <a:lnTo>
                    <a:pt x="26550" y="6837173"/>
                  </a:lnTo>
                  <a:lnTo>
                    <a:pt x="605591" y="4736246"/>
                  </a:lnTo>
                  <a:lnTo>
                    <a:pt x="997519" y="3290990"/>
                  </a:lnTo>
                  <a:cubicBezTo>
                    <a:pt x="1020276" y="3207609"/>
                    <a:pt x="1107512" y="3157076"/>
                    <a:pt x="1190954" y="3179816"/>
                  </a:cubicBezTo>
                  <a:cubicBezTo>
                    <a:pt x="1231411" y="3191186"/>
                    <a:pt x="1265547" y="3216453"/>
                    <a:pt x="1285776" y="3253089"/>
                  </a:cubicBezTo>
                  <a:cubicBezTo>
                    <a:pt x="1307268" y="3289726"/>
                    <a:pt x="1312326" y="3331416"/>
                    <a:pt x="1300947" y="3373106"/>
                  </a:cubicBezTo>
                  <a:lnTo>
                    <a:pt x="1043033" y="4324398"/>
                  </a:lnTo>
                  <a:cubicBezTo>
                    <a:pt x="1016483" y="4421675"/>
                    <a:pt x="1074640" y="4522742"/>
                    <a:pt x="1171990" y="4548009"/>
                  </a:cubicBezTo>
                  <a:cubicBezTo>
                    <a:pt x="1257961" y="4570749"/>
                    <a:pt x="1347725" y="4529059"/>
                    <a:pt x="1385654" y="4448205"/>
                  </a:cubicBezTo>
                  <a:lnTo>
                    <a:pt x="1385654" y="4446942"/>
                  </a:lnTo>
                  <a:lnTo>
                    <a:pt x="1725746" y="3178553"/>
                  </a:lnTo>
                  <a:lnTo>
                    <a:pt x="2545002" y="1263"/>
                  </a:lnTo>
                  <a:cubicBezTo>
                    <a:pt x="2536151" y="0"/>
                    <a:pt x="2527302" y="0"/>
                    <a:pt x="2518452" y="0"/>
                  </a:cubicBezTo>
                  <a:close/>
                </a:path>
              </a:pathLst>
            </a:custGeom>
            <a:solidFill>
              <a:schemeClr val="accent1"/>
            </a:solidFill>
            <a:ln w="12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33BC35A-F255-48AA-48B8-D6561A6FAB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59704" y="0"/>
              <a:ext cx="1822122" cy="6871447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B7247FC-49BC-F3BD-05E8-CAC02EC90A00}"/>
              </a:ext>
            </a:extLst>
          </p:cNvPr>
          <p:cNvSpPr txBox="1">
            <a:spLocks/>
          </p:cNvSpPr>
          <p:nvPr/>
        </p:nvSpPr>
        <p:spPr>
          <a:xfrm>
            <a:off x="11058803" y="6290773"/>
            <a:ext cx="6179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98EE3D-8CD1-4C3F-BD1C-C98C9596463C}" type="slidenum">
              <a:rPr lang="en-US" sz="105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15</a:t>
            </a:fld>
            <a:endParaRPr lang="en-US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48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B1711-7BBF-271E-AC40-618A75BB2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33523B-3AA9-50E0-2CA3-A45F288DB9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458" y="569626"/>
            <a:ext cx="5001051" cy="799105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D99242-CDEA-A27D-FCA5-7677C23E86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81996" y="2108641"/>
            <a:ext cx="8049718" cy="4789039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Indoor Navigation for Large Facilities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Autonomous Medical Transport in Hospitals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Disaster Relief Logistics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Autonomous Roadway Maintenance and Inspection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Autonomous Supply Chain and Inventory Management</a:t>
            </a: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368B73E-998A-3B5A-29FA-F512DE971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263117" y="26233"/>
            <a:ext cx="2928883" cy="6871447"/>
            <a:chOff x="4059704" y="0"/>
            <a:chExt cx="2928883" cy="687144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C1A23E4-C1F2-277B-0262-307C7F69DA94}"/>
                </a:ext>
              </a:extLst>
            </p:cNvPr>
            <p:cNvSpPr/>
            <p:nvPr/>
          </p:nvSpPr>
          <p:spPr>
            <a:xfrm rot="10800000">
              <a:off x="4443586" y="5022"/>
              <a:ext cx="2545001" cy="6837172"/>
            </a:xfrm>
            <a:custGeom>
              <a:avLst/>
              <a:gdLst>
                <a:gd name="connsiteX0" fmla="*/ 2518452 w 2545001"/>
                <a:gd name="connsiteY0" fmla="*/ 0 h 6837172"/>
                <a:gd name="connsiteX1" fmla="*/ 1701725 w 2545001"/>
                <a:gd name="connsiteY1" fmla="*/ 3172236 h 6837172"/>
                <a:gd name="connsiteX2" fmla="*/ 1361633 w 2545001"/>
                <a:gd name="connsiteY2" fmla="*/ 4439362 h 6837172"/>
                <a:gd name="connsiteX3" fmla="*/ 1178312 w 2545001"/>
                <a:gd name="connsiteY3" fmla="*/ 4524005 h 6837172"/>
                <a:gd name="connsiteX4" fmla="*/ 1067055 w 2545001"/>
                <a:gd name="connsiteY4" fmla="*/ 4330715 h 6837172"/>
                <a:gd name="connsiteX5" fmla="*/ 1324969 w 2545001"/>
                <a:gd name="connsiteY5" fmla="*/ 3379423 h 6837172"/>
                <a:gd name="connsiteX6" fmla="*/ 1307268 w 2545001"/>
                <a:gd name="connsiteY6" fmla="*/ 3240456 h 6837172"/>
                <a:gd name="connsiteX7" fmla="*/ 1196012 w 2545001"/>
                <a:gd name="connsiteY7" fmla="*/ 3154549 h 6837172"/>
                <a:gd name="connsiteX8" fmla="*/ 972233 w 2545001"/>
                <a:gd name="connsiteY8" fmla="*/ 3283409 h 6837172"/>
                <a:gd name="connsiteX9" fmla="*/ 580306 w 2545001"/>
                <a:gd name="connsiteY9" fmla="*/ 4728666 h 6837172"/>
                <a:gd name="connsiteX10" fmla="*/ 5057 w 2545001"/>
                <a:gd name="connsiteY10" fmla="*/ 6820750 h 6837172"/>
                <a:gd name="connsiteX11" fmla="*/ 0 w 2545001"/>
                <a:gd name="connsiteY11" fmla="*/ 6837173 h 6837172"/>
                <a:gd name="connsiteX12" fmla="*/ 26550 w 2545001"/>
                <a:gd name="connsiteY12" fmla="*/ 6837173 h 6837172"/>
                <a:gd name="connsiteX13" fmla="*/ 605591 w 2545001"/>
                <a:gd name="connsiteY13" fmla="*/ 4736246 h 6837172"/>
                <a:gd name="connsiteX14" fmla="*/ 997519 w 2545001"/>
                <a:gd name="connsiteY14" fmla="*/ 3290990 h 6837172"/>
                <a:gd name="connsiteX15" fmla="*/ 1190954 w 2545001"/>
                <a:gd name="connsiteY15" fmla="*/ 3179816 h 6837172"/>
                <a:gd name="connsiteX16" fmla="*/ 1285776 w 2545001"/>
                <a:gd name="connsiteY16" fmla="*/ 3253089 h 6837172"/>
                <a:gd name="connsiteX17" fmla="*/ 1300947 w 2545001"/>
                <a:gd name="connsiteY17" fmla="*/ 3373106 h 6837172"/>
                <a:gd name="connsiteX18" fmla="*/ 1043033 w 2545001"/>
                <a:gd name="connsiteY18" fmla="*/ 4324398 h 6837172"/>
                <a:gd name="connsiteX19" fmla="*/ 1171990 w 2545001"/>
                <a:gd name="connsiteY19" fmla="*/ 4548009 h 6837172"/>
                <a:gd name="connsiteX20" fmla="*/ 1385654 w 2545001"/>
                <a:gd name="connsiteY20" fmla="*/ 4448205 h 6837172"/>
                <a:gd name="connsiteX21" fmla="*/ 1385654 w 2545001"/>
                <a:gd name="connsiteY21" fmla="*/ 4446942 h 6837172"/>
                <a:gd name="connsiteX22" fmla="*/ 1725746 w 2545001"/>
                <a:gd name="connsiteY22" fmla="*/ 3178553 h 6837172"/>
                <a:gd name="connsiteX23" fmla="*/ 2545002 w 2545001"/>
                <a:gd name="connsiteY23" fmla="*/ 1263 h 6837172"/>
                <a:gd name="connsiteX24" fmla="*/ 2518452 w 2545001"/>
                <a:gd name="connsiteY24" fmla="*/ 0 h 683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45001" h="6837172">
                  <a:moveTo>
                    <a:pt x="2518452" y="0"/>
                  </a:moveTo>
                  <a:lnTo>
                    <a:pt x="1701725" y="3172236"/>
                  </a:lnTo>
                  <a:lnTo>
                    <a:pt x="1361633" y="4439362"/>
                  </a:lnTo>
                  <a:cubicBezTo>
                    <a:pt x="1328761" y="4508845"/>
                    <a:pt x="1251640" y="4544219"/>
                    <a:pt x="1178312" y="4524005"/>
                  </a:cubicBezTo>
                  <a:cubicBezTo>
                    <a:pt x="1094869" y="4501265"/>
                    <a:pt x="1044298" y="4414095"/>
                    <a:pt x="1067055" y="4330715"/>
                  </a:cubicBezTo>
                  <a:lnTo>
                    <a:pt x="1324969" y="3379423"/>
                  </a:lnTo>
                  <a:cubicBezTo>
                    <a:pt x="1337611" y="3332679"/>
                    <a:pt x="1331290" y="3283409"/>
                    <a:pt x="1307268" y="3240456"/>
                  </a:cubicBezTo>
                  <a:cubicBezTo>
                    <a:pt x="1283247" y="3197503"/>
                    <a:pt x="1244054" y="3167183"/>
                    <a:pt x="1196012" y="3154549"/>
                  </a:cubicBezTo>
                  <a:cubicBezTo>
                    <a:pt x="1098662" y="3128019"/>
                    <a:pt x="997519" y="3186133"/>
                    <a:pt x="972233" y="3283409"/>
                  </a:cubicBezTo>
                  <a:lnTo>
                    <a:pt x="580306" y="4728666"/>
                  </a:lnTo>
                  <a:lnTo>
                    <a:pt x="5057" y="6820750"/>
                  </a:lnTo>
                  <a:cubicBezTo>
                    <a:pt x="5057" y="6820750"/>
                    <a:pt x="1264" y="6833383"/>
                    <a:pt x="0" y="6837173"/>
                  </a:cubicBezTo>
                  <a:lnTo>
                    <a:pt x="26550" y="6837173"/>
                  </a:lnTo>
                  <a:lnTo>
                    <a:pt x="605591" y="4736246"/>
                  </a:lnTo>
                  <a:lnTo>
                    <a:pt x="997519" y="3290990"/>
                  </a:lnTo>
                  <a:cubicBezTo>
                    <a:pt x="1020276" y="3207609"/>
                    <a:pt x="1107512" y="3157076"/>
                    <a:pt x="1190954" y="3179816"/>
                  </a:cubicBezTo>
                  <a:cubicBezTo>
                    <a:pt x="1231411" y="3191186"/>
                    <a:pt x="1265547" y="3216453"/>
                    <a:pt x="1285776" y="3253089"/>
                  </a:cubicBezTo>
                  <a:cubicBezTo>
                    <a:pt x="1307268" y="3289726"/>
                    <a:pt x="1312326" y="3331416"/>
                    <a:pt x="1300947" y="3373106"/>
                  </a:cubicBezTo>
                  <a:lnTo>
                    <a:pt x="1043033" y="4324398"/>
                  </a:lnTo>
                  <a:cubicBezTo>
                    <a:pt x="1016483" y="4421675"/>
                    <a:pt x="1074640" y="4522742"/>
                    <a:pt x="1171990" y="4548009"/>
                  </a:cubicBezTo>
                  <a:cubicBezTo>
                    <a:pt x="1257961" y="4570749"/>
                    <a:pt x="1347725" y="4529059"/>
                    <a:pt x="1385654" y="4448205"/>
                  </a:cubicBezTo>
                  <a:lnTo>
                    <a:pt x="1385654" y="4446942"/>
                  </a:lnTo>
                  <a:lnTo>
                    <a:pt x="1725746" y="3178553"/>
                  </a:lnTo>
                  <a:lnTo>
                    <a:pt x="2545002" y="1263"/>
                  </a:lnTo>
                  <a:cubicBezTo>
                    <a:pt x="2536151" y="0"/>
                    <a:pt x="2527302" y="0"/>
                    <a:pt x="2518452" y="0"/>
                  </a:cubicBezTo>
                  <a:close/>
                </a:path>
              </a:pathLst>
            </a:custGeom>
            <a:solidFill>
              <a:schemeClr val="accent1"/>
            </a:solidFill>
            <a:ln w="12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186F178-F677-722F-55CC-4F1EDBEDA0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59704" y="0"/>
              <a:ext cx="1822122" cy="6871447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E0386F9-69DE-48E6-CDED-7722CFDCF6BB}"/>
              </a:ext>
            </a:extLst>
          </p:cNvPr>
          <p:cNvSpPr txBox="1">
            <a:spLocks/>
          </p:cNvSpPr>
          <p:nvPr/>
        </p:nvSpPr>
        <p:spPr>
          <a:xfrm>
            <a:off x="11058803" y="6290773"/>
            <a:ext cx="6179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98EE3D-8CD1-4C3F-BD1C-C98C9596463C}" type="slidenum">
              <a:rPr lang="en-US" sz="11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16</a:t>
            </a:fld>
            <a:endParaRPr lang="en-US" sz="11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97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5D1DB-DF8D-B8FF-D5E0-6F27690C8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2">
            <a:extLst>
              <a:ext uri="{FF2B5EF4-FFF2-40B4-BE49-F238E27FC236}">
                <a16:creationId xmlns:a16="http://schemas.microsoft.com/office/drawing/2014/main" id="{4ED33B07-0065-3D5C-8D30-4709DA9C94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1056" y="764500"/>
            <a:ext cx="3582749" cy="1038947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472D4E0-A2D7-F87E-651E-E1E00D06A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059704" y="0"/>
            <a:ext cx="3648411" cy="6871447"/>
            <a:chOff x="4059704" y="0"/>
            <a:chExt cx="3648411" cy="6871447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4F7738C-D6C7-E493-BDD0-7B1082CD3BF4}"/>
                </a:ext>
              </a:extLst>
            </p:cNvPr>
            <p:cNvSpPr/>
            <p:nvPr/>
          </p:nvSpPr>
          <p:spPr>
            <a:xfrm rot="10800000">
              <a:off x="5163114" y="34275"/>
              <a:ext cx="2545001" cy="6837172"/>
            </a:xfrm>
            <a:custGeom>
              <a:avLst/>
              <a:gdLst>
                <a:gd name="connsiteX0" fmla="*/ 2518452 w 2545001"/>
                <a:gd name="connsiteY0" fmla="*/ 0 h 6837172"/>
                <a:gd name="connsiteX1" fmla="*/ 1701725 w 2545001"/>
                <a:gd name="connsiteY1" fmla="*/ 3172236 h 6837172"/>
                <a:gd name="connsiteX2" fmla="*/ 1361633 w 2545001"/>
                <a:gd name="connsiteY2" fmla="*/ 4439362 h 6837172"/>
                <a:gd name="connsiteX3" fmla="*/ 1178312 w 2545001"/>
                <a:gd name="connsiteY3" fmla="*/ 4524005 h 6837172"/>
                <a:gd name="connsiteX4" fmla="*/ 1067055 w 2545001"/>
                <a:gd name="connsiteY4" fmla="*/ 4330715 h 6837172"/>
                <a:gd name="connsiteX5" fmla="*/ 1324969 w 2545001"/>
                <a:gd name="connsiteY5" fmla="*/ 3379423 h 6837172"/>
                <a:gd name="connsiteX6" fmla="*/ 1307268 w 2545001"/>
                <a:gd name="connsiteY6" fmla="*/ 3240456 h 6837172"/>
                <a:gd name="connsiteX7" fmla="*/ 1196012 w 2545001"/>
                <a:gd name="connsiteY7" fmla="*/ 3154549 h 6837172"/>
                <a:gd name="connsiteX8" fmla="*/ 972233 w 2545001"/>
                <a:gd name="connsiteY8" fmla="*/ 3283409 h 6837172"/>
                <a:gd name="connsiteX9" fmla="*/ 580306 w 2545001"/>
                <a:gd name="connsiteY9" fmla="*/ 4728666 h 6837172"/>
                <a:gd name="connsiteX10" fmla="*/ 5057 w 2545001"/>
                <a:gd name="connsiteY10" fmla="*/ 6820750 h 6837172"/>
                <a:gd name="connsiteX11" fmla="*/ 0 w 2545001"/>
                <a:gd name="connsiteY11" fmla="*/ 6837173 h 6837172"/>
                <a:gd name="connsiteX12" fmla="*/ 26550 w 2545001"/>
                <a:gd name="connsiteY12" fmla="*/ 6837173 h 6837172"/>
                <a:gd name="connsiteX13" fmla="*/ 605591 w 2545001"/>
                <a:gd name="connsiteY13" fmla="*/ 4736246 h 6837172"/>
                <a:gd name="connsiteX14" fmla="*/ 997519 w 2545001"/>
                <a:gd name="connsiteY14" fmla="*/ 3290990 h 6837172"/>
                <a:gd name="connsiteX15" fmla="*/ 1190954 w 2545001"/>
                <a:gd name="connsiteY15" fmla="*/ 3179816 h 6837172"/>
                <a:gd name="connsiteX16" fmla="*/ 1285776 w 2545001"/>
                <a:gd name="connsiteY16" fmla="*/ 3253089 h 6837172"/>
                <a:gd name="connsiteX17" fmla="*/ 1300947 w 2545001"/>
                <a:gd name="connsiteY17" fmla="*/ 3373106 h 6837172"/>
                <a:gd name="connsiteX18" fmla="*/ 1043033 w 2545001"/>
                <a:gd name="connsiteY18" fmla="*/ 4324398 h 6837172"/>
                <a:gd name="connsiteX19" fmla="*/ 1171990 w 2545001"/>
                <a:gd name="connsiteY19" fmla="*/ 4548009 h 6837172"/>
                <a:gd name="connsiteX20" fmla="*/ 1385654 w 2545001"/>
                <a:gd name="connsiteY20" fmla="*/ 4448205 h 6837172"/>
                <a:gd name="connsiteX21" fmla="*/ 1385654 w 2545001"/>
                <a:gd name="connsiteY21" fmla="*/ 4446942 h 6837172"/>
                <a:gd name="connsiteX22" fmla="*/ 1725746 w 2545001"/>
                <a:gd name="connsiteY22" fmla="*/ 3178553 h 6837172"/>
                <a:gd name="connsiteX23" fmla="*/ 2545002 w 2545001"/>
                <a:gd name="connsiteY23" fmla="*/ 1263 h 6837172"/>
                <a:gd name="connsiteX24" fmla="*/ 2518452 w 2545001"/>
                <a:gd name="connsiteY24" fmla="*/ 0 h 683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45001" h="6837172">
                  <a:moveTo>
                    <a:pt x="2518452" y="0"/>
                  </a:moveTo>
                  <a:lnTo>
                    <a:pt x="1701725" y="3172236"/>
                  </a:lnTo>
                  <a:lnTo>
                    <a:pt x="1361633" y="4439362"/>
                  </a:lnTo>
                  <a:cubicBezTo>
                    <a:pt x="1328761" y="4508845"/>
                    <a:pt x="1251640" y="4544219"/>
                    <a:pt x="1178312" y="4524005"/>
                  </a:cubicBezTo>
                  <a:cubicBezTo>
                    <a:pt x="1094869" y="4501265"/>
                    <a:pt x="1044298" y="4414095"/>
                    <a:pt x="1067055" y="4330715"/>
                  </a:cubicBezTo>
                  <a:lnTo>
                    <a:pt x="1324969" y="3379423"/>
                  </a:lnTo>
                  <a:cubicBezTo>
                    <a:pt x="1337611" y="3332679"/>
                    <a:pt x="1331290" y="3283409"/>
                    <a:pt x="1307268" y="3240456"/>
                  </a:cubicBezTo>
                  <a:cubicBezTo>
                    <a:pt x="1283247" y="3197503"/>
                    <a:pt x="1244054" y="3167183"/>
                    <a:pt x="1196012" y="3154549"/>
                  </a:cubicBezTo>
                  <a:cubicBezTo>
                    <a:pt x="1098662" y="3128019"/>
                    <a:pt x="997519" y="3186133"/>
                    <a:pt x="972233" y="3283409"/>
                  </a:cubicBezTo>
                  <a:lnTo>
                    <a:pt x="580306" y="4728666"/>
                  </a:lnTo>
                  <a:lnTo>
                    <a:pt x="5057" y="6820750"/>
                  </a:lnTo>
                  <a:cubicBezTo>
                    <a:pt x="5057" y="6820750"/>
                    <a:pt x="1264" y="6833383"/>
                    <a:pt x="0" y="6837173"/>
                  </a:cubicBezTo>
                  <a:lnTo>
                    <a:pt x="26550" y="6837173"/>
                  </a:lnTo>
                  <a:lnTo>
                    <a:pt x="605591" y="4736246"/>
                  </a:lnTo>
                  <a:lnTo>
                    <a:pt x="997519" y="3290990"/>
                  </a:lnTo>
                  <a:cubicBezTo>
                    <a:pt x="1020276" y="3207609"/>
                    <a:pt x="1107512" y="3157076"/>
                    <a:pt x="1190954" y="3179816"/>
                  </a:cubicBezTo>
                  <a:cubicBezTo>
                    <a:pt x="1231411" y="3191186"/>
                    <a:pt x="1265547" y="3216453"/>
                    <a:pt x="1285776" y="3253089"/>
                  </a:cubicBezTo>
                  <a:cubicBezTo>
                    <a:pt x="1307268" y="3289726"/>
                    <a:pt x="1312326" y="3331416"/>
                    <a:pt x="1300947" y="3373106"/>
                  </a:cubicBezTo>
                  <a:lnTo>
                    <a:pt x="1043033" y="4324398"/>
                  </a:lnTo>
                  <a:cubicBezTo>
                    <a:pt x="1016483" y="4421675"/>
                    <a:pt x="1074640" y="4522742"/>
                    <a:pt x="1171990" y="4548009"/>
                  </a:cubicBezTo>
                  <a:cubicBezTo>
                    <a:pt x="1257961" y="4570749"/>
                    <a:pt x="1347725" y="4529059"/>
                    <a:pt x="1385654" y="4448205"/>
                  </a:cubicBezTo>
                  <a:lnTo>
                    <a:pt x="1385654" y="4446942"/>
                  </a:lnTo>
                  <a:lnTo>
                    <a:pt x="1725746" y="3178553"/>
                  </a:lnTo>
                  <a:lnTo>
                    <a:pt x="2545002" y="1263"/>
                  </a:lnTo>
                  <a:cubicBezTo>
                    <a:pt x="2536151" y="0"/>
                    <a:pt x="2527302" y="0"/>
                    <a:pt x="2518452" y="0"/>
                  </a:cubicBezTo>
                  <a:close/>
                </a:path>
              </a:pathLst>
            </a:custGeom>
            <a:solidFill>
              <a:schemeClr val="accent1"/>
            </a:solidFill>
            <a:ln w="12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6C86E06-0CA6-417F-E5EC-9C801BC6FE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59704" y="0"/>
              <a:ext cx="1822122" cy="6871447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itle 2">
            <a:extLst>
              <a:ext uri="{FF2B5EF4-FFF2-40B4-BE49-F238E27FC236}">
                <a16:creationId xmlns:a16="http://schemas.microsoft.com/office/drawing/2014/main" id="{410A4E8F-1566-FF25-D64A-AA2027E95D9E}"/>
              </a:ext>
            </a:extLst>
          </p:cNvPr>
          <p:cNvSpPr txBox="1">
            <a:spLocks/>
          </p:cNvSpPr>
          <p:nvPr/>
        </p:nvSpPr>
        <p:spPr>
          <a:xfrm>
            <a:off x="1571056" y="1358900"/>
            <a:ext cx="9757344" cy="29426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NavDrive successfully demonstrates a cost-effective approach to building an autonomous vehicle using readily available components.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combining the capabilities of Arduino and Raspberry Pi with Camera .the system can navigate and avoid obstacles intelligently.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lays a solid foundation for further development in self-driving technology, offering educational, research, and prototyping value.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proves that smart mobility solutions can be built without relying on expensive hardware, making innovation more accessible.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58A5153-4122-88D2-71AC-71030DB9CC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2859" y="6290775"/>
            <a:ext cx="484900" cy="36512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43627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2">
            <a:extLst>
              <a:ext uri="{FF2B5EF4-FFF2-40B4-BE49-F238E27FC236}">
                <a16:creationId xmlns:a16="http://schemas.microsoft.com/office/drawing/2014/main" id="{2CC1B5DC-9FFF-9C71-C29D-876B28F1CE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1056" y="764500"/>
            <a:ext cx="3582749" cy="103894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!!!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0326C3F-D359-F3DA-1735-574FDED95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059704" y="0"/>
            <a:ext cx="3648411" cy="6871447"/>
            <a:chOff x="4059704" y="0"/>
            <a:chExt cx="3648411" cy="6871447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AEC0AEA-52FB-08CA-AE7B-18F7B83B1C08}"/>
                </a:ext>
              </a:extLst>
            </p:cNvPr>
            <p:cNvSpPr/>
            <p:nvPr/>
          </p:nvSpPr>
          <p:spPr>
            <a:xfrm rot="10800000">
              <a:off x="5163114" y="34275"/>
              <a:ext cx="2545001" cy="6837172"/>
            </a:xfrm>
            <a:custGeom>
              <a:avLst/>
              <a:gdLst>
                <a:gd name="connsiteX0" fmla="*/ 2518452 w 2545001"/>
                <a:gd name="connsiteY0" fmla="*/ 0 h 6837172"/>
                <a:gd name="connsiteX1" fmla="*/ 1701725 w 2545001"/>
                <a:gd name="connsiteY1" fmla="*/ 3172236 h 6837172"/>
                <a:gd name="connsiteX2" fmla="*/ 1361633 w 2545001"/>
                <a:gd name="connsiteY2" fmla="*/ 4439362 h 6837172"/>
                <a:gd name="connsiteX3" fmla="*/ 1178312 w 2545001"/>
                <a:gd name="connsiteY3" fmla="*/ 4524005 h 6837172"/>
                <a:gd name="connsiteX4" fmla="*/ 1067055 w 2545001"/>
                <a:gd name="connsiteY4" fmla="*/ 4330715 h 6837172"/>
                <a:gd name="connsiteX5" fmla="*/ 1324969 w 2545001"/>
                <a:gd name="connsiteY5" fmla="*/ 3379423 h 6837172"/>
                <a:gd name="connsiteX6" fmla="*/ 1307268 w 2545001"/>
                <a:gd name="connsiteY6" fmla="*/ 3240456 h 6837172"/>
                <a:gd name="connsiteX7" fmla="*/ 1196012 w 2545001"/>
                <a:gd name="connsiteY7" fmla="*/ 3154549 h 6837172"/>
                <a:gd name="connsiteX8" fmla="*/ 972233 w 2545001"/>
                <a:gd name="connsiteY8" fmla="*/ 3283409 h 6837172"/>
                <a:gd name="connsiteX9" fmla="*/ 580306 w 2545001"/>
                <a:gd name="connsiteY9" fmla="*/ 4728666 h 6837172"/>
                <a:gd name="connsiteX10" fmla="*/ 5057 w 2545001"/>
                <a:gd name="connsiteY10" fmla="*/ 6820750 h 6837172"/>
                <a:gd name="connsiteX11" fmla="*/ 0 w 2545001"/>
                <a:gd name="connsiteY11" fmla="*/ 6837173 h 6837172"/>
                <a:gd name="connsiteX12" fmla="*/ 26550 w 2545001"/>
                <a:gd name="connsiteY12" fmla="*/ 6837173 h 6837172"/>
                <a:gd name="connsiteX13" fmla="*/ 605591 w 2545001"/>
                <a:gd name="connsiteY13" fmla="*/ 4736246 h 6837172"/>
                <a:gd name="connsiteX14" fmla="*/ 997519 w 2545001"/>
                <a:gd name="connsiteY14" fmla="*/ 3290990 h 6837172"/>
                <a:gd name="connsiteX15" fmla="*/ 1190954 w 2545001"/>
                <a:gd name="connsiteY15" fmla="*/ 3179816 h 6837172"/>
                <a:gd name="connsiteX16" fmla="*/ 1285776 w 2545001"/>
                <a:gd name="connsiteY16" fmla="*/ 3253089 h 6837172"/>
                <a:gd name="connsiteX17" fmla="*/ 1300947 w 2545001"/>
                <a:gd name="connsiteY17" fmla="*/ 3373106 h 6837172"/>
                <a:gd name="connsiteX18" fmla="*/ 1043033 w 2545001"/>
                <a:gd name="connsiteY18" fmla="*/ 4324398 h 6837172"/>
                <a:gd name="connsiteX19" fmla="*/ 1171990 w 2545001"/>
                <a:gd name="connsiteY19" fmla="*/ 4548009 h 6837172"/>
                <a:gd name="connsiteX20" fmla="*/ 1385654 w 2545001"/>
                <a:gd name="connsiteY20" fmla="*/ 4448205 h 6837172"/>
                <a:gd name="connsiteX21" fmla="*/ 1385654 w 2545001"/>
                <a:gd name="connsiteY21" fmla="*/ 4446942 h 6837172"/>
                <a:gd name="connsiteX22" fmla="*/ 1725746 w 2545001"/>
                <a:gd name="connsiteY22" fmla="*/ 3178553 h 6837172"/>
                <a:gd name="connsiteX23" fmla="*/ 2545002 w 2545001"/>
                <a:gd name="connsiteY23" fmla="*/ 1263 h 6837172"/>
                <a:gd name="connsiteX24" fmla="*/ 2518452 w 2545001"/>
                <a:gd name="connsiteY24" fmla="*/ 0 h 683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45001" h="6837172">
                  <a:moveTo>
                    <a:pt x="2518452" y="0"/>
                  </a:moveTo>
                  <a:lnTo>
                    <a:pt x="1701725" y="3172236"/>
                  </a:lnTo>
                  <a:lnTo>
                    <a:pt x="1361633" y="4439362"/>
                  </a:lnTo>
                  <a:cubicBezTo>
                    <a:pt x="1328761" y="4508845"/>
                    <a:pt x="1251640" y="4544219"/>
                    <a:pt x="1178312" y="4524005"/>
                  </a:cubicBezTo>
                  <a:cubicBezTo>
                    <a:pt x="1094869" y="4501265"/>
                    <a:pt x="1044298" y="4414095"/>
                    <a:pt x="1067055" y="4330715"/>
                  </a:cubicBezTo>
                  <a:lnTo>
                    <a:pt x="1324969" y="3379423"/>
                  </a:lnTo>
                  <a:cubicBezTo>
                    <a:pt x="1337611" y="3332679"/>
                    <a:pt x="1331290" y="3283409"/>
                    <a:pt x="1307268" y="3240456"/>
                  </a:cubicBezTo>
                  <a:cubicBezTo>
                    <a:pt x="1283247" y="3197503"/>
                    <a:pt x="1244054" y="3167183"/>
                    <a:pt x="1196012" y="3154549"/>
                  </a:cubicBezTo>
                  <a:cubicBezTo>
                    <a:pt x="1098662" y="3128019"/>
                    <a:pt x="997519" y="3186133"/>
                    <a:pt x="972233" y="3283409"/>
                  </a:cubicBezTo>
                  <a:lnTo>
                    <a:pt x="580306" y="4728666"/>
                  </a:lnTo>
                  <a:lnTo>
                    <a:pt x="5057" y="6820750"/>
                  </a:lnTo>
                  <a:cubicBezTo>
                    <a:pt x="5057" y="6820750"/>
                    <a:pt x="1264" y="6833383"/>
                    <a:pt x="0" y="6837173"/>
                  </a:cubicBezTo>
                  <a:lnTo>
                    <a:pt x="26550" y="6837173"/>
                  </a:lnTo>
                  <a:lnTo>
                    <a:pt x="605591" y="4736246"/>
                  </a:lnTo>
                  <a:lnTo>
                    <a:pt x="997519" y="3290990"/>
                  </a:lnTo>
                  <a:cubicBezTo>
                    <a:pt x="1020276" y="3207609"/>
                    <a:pt x="1107512" y="3157076"/>
                    <a:pt x="1190954" y="3179816"/>
                  </a:cubicBezTo>
                  <a:cubicBezTo>
                    <a:pt x="1231411" y="3191186"/>
                    <a:pt x="1265547" y="3216453"/>
                    <a:pt x="1285776" y="3253089"/>
                  </a:cubicBezTo>
                  <a:cubicBezTo>
                    <a:pt x="1307268" y="3289726"/>
                    <a:pt x="1312326" y="3331416"/>
                    <a:pt x="1300947" y="3373106"/>
                  </a:cubicBezTo>
                  <a:lnTo>
                    <a:pt x="1043033" y="4324398"/>
                  </a:lnTo>
                  <a:cubicBezTo>
                    <a:pt x="1016483" y="4421675"/>
                    <a:pt x="1074640" y="4522742"/>
                    <a:pt x="1171990" y="4548009"/>
                  </a:cubicBezTo>
                  <a:cubicBezTo>
                    <a:pt x="1257961" y="4570749"/>
                    <a:pt x="1347725" y="4529059"/>
                    <a:pt x="1385654" y="4448205"/>
                  </a:cubicBezTo>
                  <a:lnTo>
                    <a:pt x="1385654" y="4446942"/>
                  </a:lnTo>
                  <a:lnTo>
                    <a:pt x="1725746" y="3178553"/>
                  </a:lnTo>
                  <a:lnTo>
                    <a:pt x="2545002" y="1263"/>
                  </a:lnTo>
                  <a:cubicBezTo>
                    <a:pt x="2536151" y="0"/>
                    <a:pt x="2527302" y="0"/>
                    <a:pt x="2518452" y="0"/>
                  </a:cubicBezTo>
                  <a:close/>
                </a:path>
              </a:pathLst>
            </a:custGeom>
            <a:solidFill>
              <a:schemeClr val="accent1"/>
            </a:solidFill>
            <a:ln w="12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79C8CB0-0752-83E1-D65D-F69E4CA57D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59704" y="0"/>
              <a:ext cx="1822122" cy="6871447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itle 2">
            <a:extLst>
              <a:ext uri="{FF2B5EF4-FFF2-40B4-BE49-F238E27FC236}">
                <a16:creationId xmlns:a16="http://schemas.microsoft.com/office/drawing/2014/main" id="{2B75AF6A-EF80-9B04-4089-141E2CC2DFA6}"/>
              </a:ext>
            </a:extLst>
          </p:cNvPr>
          <p:cNvSpPr txBox="1">
            <a:spLocks/>
          </p:cNvSpPr>
          <p:nvPr/>
        </p:nvSpPr>
        <p:spPr>
          <a:xfrm>
            <a:off x="6435614" y="4544519"/>
            <a:ext cx="4017734" cy="10389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Questions ??</a:t>
            </a:r>
          </a:p>
        </p:txBody>
      </p:sp>
      <p:sp>
        <p:nvSpPr>
          <p:cNvPr id="49" name="Slide Number Placeholder 5">
            <a:extLst>
              <a:ext uri="{FF2B5EF4-FFF2-40B4-BE49-F238E27FC236}">
                <a16:creationId xmlns:a16="http://schemas.microsoft.com/office/drawing/2014/main" id="{263C7F81-68B3-9E2E-B84B-6B480A885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8803" y="6290773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18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Slide Number Placeholder 5">
            <a:extLst>
              <a:ext uri="{FF2B5EF4-FFF2-40B4-BE49-F238E27FC236}">
                <a16:creationId xmlns:a16="http://schemas.microsoft.com/office/drawing/2014/main" id="{DA90A142-DA77-9313-178D-168AB3AEE89E}"/>
              </a:ext>
            </a:extLst>
          </p:cNvPr>
          <p:cNvSpPr txBox="1">
            <a:spLocks/>
          </p:cNvSpPr>
          <p:nvPr/>
        </p:nvSpPr>
        <p:spPr>
          <a:xfrm>
            <a:off x="10882859" y="6290775"/>
            <a:ext cx="484900" cy="3651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1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45412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lide Number Placeholder 95">
            <a:extLst>
              <a:ext uri="{FF2B5EF4-FFF2-40B4-BE49-F238E27FC236}">
                <a16:creationId xmlns:a16="http://schemas.microsoft.com/office/drawing/2014/main" id="{3BD80834-FB15-847A-2C6B-65FA4C1A99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Title 118">
            <a:extLst>
              <a:ext uri="{FF2B5EF4-FFF2-40B4-BE49-F238E27FC236}">
                <a16:creationId xmlns:a16="http://schemas.microsoft.com/office/drawing/2014/main" id="{34974D2A-D531-9065-F011-B2A52FD62A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657" y="656021"/>
            <a:ext cx="6732237" cy="822837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0C2F10C-DD1E-58B2-DE8A-900B513BB4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6657" y="1478858"/>
            <a:ext cx="7493378" cy="112687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self-driving car project designed to simulate autonomous vehicle functionality using Raspberry Pi, Arduino , sensors for navigation.</a:t>
            </a: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E3A78732-6A77-06C0-D931-D7D867386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70364" y="-321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7B7D90C8-A3E9-289E-DC74-AFF053EFB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829202" y="5156615"/>
            <a:ext cx="878334" cy="1705001"/>
          </a:xfrm>
          <a:prstGeom prst="rect">
            <a:avLst/>
          </a:prstGeom>
        </p:spPr>
      </p:pic>
      <p:sp>
        <p:nvSpPr>
          <p:cNvPr id="22" name="Text 1">
            <a:extLst>
              <a:ext uri="{FF2B5EF4-FFF2-40B4-BE49-F238E27FC236}">
                <a16:creationId xmlns:a16="http://schemas.microsoft.com/office/drawing/2014/main" id="{311F044E-B3C9-ECDC-11A0-9EDF50CB4010}"/>
              </a:ext>
            </a:extLst>
          </p:cNvPr>
          <p:cNvSpPr/>
          <p:nvPr/>
        </p:nvSpPr>
        <p:spPr>
          <a:xfrm>
            <a:off x="776657" y="3200397"/>
            <a:ext cx="6774819" cy="21037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kern="0" spc="-36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The Autonomous Car Project aims to develop a self-driving vehicle capable of navigating roads safely and efficiently without human intervention. This revolutionary technology has the potential to transform transportation, improve road safety, and reduce environmental impact.</a:t>
            </a:r>
          </a:p>
          <a:p>
            <a:pPr marL="0" indent="0">
              <a:lnSpc>
                <a:spcPts val="2850"/>
              </a:lnSpc>
              <a:buNone/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74C83CE9-1255-733F-C896-8BCF912C14A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4502" b="4502"/>
          <a:stretch>
            <a:fillRect/>
          </a:stretch>
        </p:blipFill>
        <p:spPr>
          <a:xfrm flipH="1">
            <a:off x="7114261" y="-3219"/>
            <a:ext cx="5131633" cy="7003774"/>
          </a:xfrm>
        </p:spPr>
      </p:pic>
    </p:spTree>
    <p:extLst>
      <p:ext uri="{BB962C8B-B14F-4D97-AF65-F5344CB8AC3E}">
        <p14:creationId xmlns:p14="http://schemas.microsoft.com/office/powerpoint/2010/main" val="64850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2EA33AE-2E4E-2AD0-7AAD-FF06CBACB6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5708" y="329783"/>
            <a:ext cx="3967515" cy="869864"/>
          </a:xfrm>
        </p:spPr>
        <p:txBody>
          <a:bodyPr/>
          <a:lstStyle/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A498B66-C42E-029B-6F9F-FF45F4C14B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05708" y="1613494"/>
            <a:ext cx="4712027" cy="1354558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primary objective of the NavDrive project is to design and develop a low-cost, smart autonomous car that can navigate its environment without human intervention. This system aims to: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Placeholder 10" descr="A person with his hand on his chin">
            <a:extLst>
              <a:ext uri="{FF2B5EF4-FFF2-40B4-BE49-F238E27FC236}">
                <a16:creationId xmlns:a16="http://schemas.microsoft.com/office/drawing/2014/main" id="{8FB04EF3-CC57-2C94-49E0-6F49EAA5217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72" r="172"/>
          <a:stretch/>
        </p:blipFill>
        <p:spPr>
          <a:xfrm>
            <a:off x="0" y="-2235"/>
            <a:ext cx="5840730" cy="6862275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3B8BFA9-FBE9-EDA2-FBB1-C2B55CD7C8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5708" y="3142056"/>
            <a:ext cx="4951708" cy="299291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self-driving capabilities using sensor-based perception instead of LiDAR or radar.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real-time decision-making through integration of Arduino and Raspberry Pi.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a foundation for future enhancements such as advanced navigation, object detection, and AI-based driving logic.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3E677C-B30B-9361-1557-EE90A7448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929081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9511001-6F2E-D16C-C5A6-4486407F6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3498189" y="17722"/>
            <a:ext cx="2545001" cy="6837172"/>
          </a:xfrm>
          <a:custGeom>
            <a:avLst/>
            <a:gdLst>
              <a:gd name="connsiteX0" fmla="*/ 2518452 w 2545001"/>
              <a:gd name="connsiteY0" fmla="*/ 0 h 6837172"/>
              <a:gd name="connsiteX1" fmla="*/ 1701725 w 2545001"/>
              <a:gd name="connsiteY1" fmla="*/ 3172236 h 6837172"/>
              <a:gd name="connsiteX2" fmla="*/ 1361633 w 2545001"/>
              <a:gd name="connsiteY2" fmla="*/ 4439362 h 6837172"/>
              <a:gd name="connsiteX3" fmla="*/ 1178312 w 2545001"/>
              <a:gd name="connsiteY3" fmla="*/ 4524005 h 6837172"/>
              <a:gd name="connsiteX4" fmla="*/ 1067055 w 2545001"/>
              <a:gd name="connsiteY4" fmla="*/ 4330715 h 6837172"/>
              <a:gd name="connsiteX5" fmla="*/ 1324969 w 2545001"/>
              <a:gd name="connsiteY5" fmla="*/ 3379423 h 6837172"/>
              <a:gd name="connsiteX6" fmla="*/ 1307268 w 2545001"/>
              <a:gd name="connsiteY6" fmla="*/ 3240456 h 6837172"/>
              <a:gd name="connsiteX7" fmla="*/ 1196012 w 2545001"/>
              <a:gd name="connsiteY7" fmla="*/ 3154549 h 6837172"/>
              <a:gd name="connsiteX8" fmla="*/ 972233 w 2545001"/>
              <a:gd name="connsiteY8" fmla="*/ 3283409 h 6837172"/>
              <a:gd name="connsiteX9" fmla="*/ 580306 w 2545001"/>
              <a:gd name="connsiteY9" fmla="*/ 4728666 h 6837172"/>
              <a:gd name="connsiteX10" fmla="*/ 5057 w 2545001"/>
              <a:gd name="connsiteY10" fmla="*/ 6820750 h 6837172"/>
              <a:gd name="connsiteX11" fmla="*/ 0 w 2545001"/>
              <a:gd name="connsiteY11" fmla="*/ 6837173 h 6837172"/>
              <a:gd name="connsiteX12" fmla="*/ 26550 w 2545001"/>
              <a:gd name="connsiteY12" fmla="*/ 6837173 h 6837172"/>
              <a:gd name="connsiteX13" fmla="*/ 605591 w 2545001"/>
              <a:gd name="connsiteY13" fmla="*/ 4736246 h 6837172"/>
              <a:gd name="connsiteX14" fmla="*/ 997519 w 2545001"/>
              <a:gd name="connsiteY14" fmla="*/ 3290990 h 6837172"/>
              <a:gd name="connsiteX15" fmla="*/ 1190954 w 2545001"/>
              <a:gd name="connsiteY15" fmla="*/ 3179816 h 6837172"/>
              <a:gd name="connsiteX16" fmla="*/ 1285776 w 2545001"/>
              <a:gd name="connsiteY16" fmla="*/ 3253089 h 6837172"/>
              <a:gd name="connsiteX17" fmla="*/ 1300947 w 2545001"/>
              <a:gd name="connsiteY17" fmla="*/ 3373106 h 6837172"/>
              <a:gd name="connsiteX18" fmla="*/ 1043033 w 2545001"/>
              <a:gd name="connsiteY18" fmla="*/ 4324398 h 6837172"/>
              <a:gd name="connsiteX19" fmla="*/ 1171990 w 2545001"/>
              <a:gd name="connsiteY19" fmla="*/ 4548009 h 6837172"/>
              <a:gd name="connsiteX20" fmla="*/ 1385654 w 2545001"/>
              <a:gd name="connsiteY20" fmla="*/ 4448205 h 6837172"/>
              <a:gd name="connsiteX21" fmla="*/ 1385654 w 2545001"/>
              <a:gd name="connsiteY21" fmla="*/ 4446942 h 6837172"/>
              <a:gd name="connsiteX22" fmla="*/ 1725746 w 2545001"/>
              <a:gd name="connsiteY22" fmla="*/ 3178553 h 6837172"/>
              <a:gd name="connsiteX23" fmla="*/ 2545002 w 2545001"/>
              <a:gd name="connsiteY23" fmla="*/ 1263 h 6837172"/>
              <a:gd name="connsiteX24" fmla="*/ 2518452 w 2545001"/>
              <a:gd name="connsiteY24" fmla="*/ 0 h 683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45001" h="6837172">
                <a:moveTo>
                  <a:pt x="2518452" y="0"/>
                </a:moveTo>
                <a:lnTo>
                  <a:pt x="1701725" y="3172236"/>
                </a:lnTo>
                <a:lnTo>
                  <a:pt x="1361633" y="4439362"/>
                </a:lnTo>
                <a:cubicBezTo>
                  <a:pt x="1328761" y="4508845"/>
                  <a:pt x="1251640" y="4544219"/>
                  <a:pt x="1178312" y="4524005"/>
                </a:cubicBezTo>
                <a:cubicBezTo>
                  <a:pt x="1094869" y="4501265"/>
                  <a:pt x="1044298" y="4414095"/>
                  <a:pt x="1067055" y="4330715"/>
                </a:cubicBezTo>
                <a:lnTo>
                  <a:pt x="1324969" y="3379423"/>
                </a:lnTo>
                <a:cubicBezTo>
                  <a:pt x="1337611" y="3332679"/>
                  <a:pt x="1331290" y="3283409"/>
                  <a:pt x="1307268" y="3240456"/>
                </a:cubicBezTo>
                <a:cubicBezTo>
                  <a:pt x="1283247" y="3197503"/>
                  <a:pt x="1244054" y="3167183"/>
                  <a:pt x="1196012" y="3154549"/>
                </a:cubicBezTo>
                <a:cubicBezTo>
                  <a:pt x="1098662" y="3128019"/>
                  <a:pt x="997519" y="3186133"/>
                  <a:pt x="972233" y="3283409"/>
                </a:cubicBezTo>
                <a:lnTo>
                  <a:pt x="580306" y="4728666"/>
                </a:lnTo>
                <a:lnTo>
                  <a:pt x="5057" y="6820750"/>
                </a:lnTo>
                <a:cubicBezTo>
                  <a:pt x="5057" y="6820750"/>
                  <a:pt x="1264" y="6833383"/>
                  <a:pt x="0" y="6837173"/>
                </a:cubicBezTo>
                <a:lnTo>
                  <a:pt x="26550" y="6837173"/>
                </a:lnTo>
                <a:lnTo>
                  <a:pt x="605591" y="4736246"/>
                </a:lnTo>
                <a:lnTo>
                  <a:pt x="997519" y="3290990"/>
                </a:lnTo>
                <a:cubicBezTo>
                  <a:pt x="1020276" y="3207609"/>
                  <a:pt x="1107512" y="3157076"/>
                  <a:pt x="1190954" y="3179816"/>
                </a:cubicBezTo>
                <a:cubicBezTo>
                  <a:pt x="1231411" y="3191186"/>
                  <a:pt x="1265547" y="3216453"/>
                  <a:pt x="1285776" y="3253089"/>
                </a:cubicBezTo>
                <a:cubicBezTo>
                  <a:pt x="1307268" y="3289726"/>
                  <a:pt x="1312326" y="3331416"/>
                  <a:pt x="1300947" y="3373106"/>
                </a:cubicBezTo>
                <a:lnTo>
                  <a:pt x="1043033" y="4324398"/>
                </a:lnTo>
                <a:cubicBezTo>
                  <a:pt x="1016483" y="4421675"/>
                  <a:pt x="1074640" y="4522742"/>
                  <a:pt x="1171990" y="4548009"/>
                </a:cubicBezTo>
                <a:cubicBezTo>
                  <a:pt x="1257961" y="4570749"/>
                  <a:pt x="1347725" y="4529059"/>
                  <a:pt x="1385654" y="4448205"/>
                </a:cubicBezTo>
                <a:lnTo>
                  <a:pt x="1385654" y="4446942"/>
                </a:lnTo>
                <a:lnTo>
                  <a:pt x="1725746" y="3178553"/>
                </a:lnTo>
                <a:lnTo>
                  <a:pt x="2545002" y="1263"/>
                </a:lnTo>
                <a:cubicBezTo>
                  <a:pt x="2536151" y="0"/>
                  <a:pt x="2527302" y="0"/>
                  <a:pt x="2518452" y="0"/>
                </a:cubicBezTo>
                <a:close/>
              </a:path>
            </a:pathLst>
          </a:custGeom>
          <a:solidFill>
            <a:schemeClr val="accent1"/>
          </a:solidFill>
          <a:ln w="1263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47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CCD53A-3321-FDB9-CA50-70544F935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7368" y="270880"/>
            <a:ext cx="11297264" cy="15240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Stages :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8BD71C-DCE9-9855-DCBE-675F20E946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18353" y="1894376"/>
            <a:ext cx="2836404" cy="3390899"/>
          </a:xfrm>
        </p:spPr>
        <p:txBody>
          <a:bodyPr/>
          <a:lstStyle/>
          <a:p>
            <a:pPr algn="l">
              <a:lnSpc>
                <a:spcPts val="2750"/>
              </a:lnSpc>
            </a:pPr>
            <a:r>
              <a:rPr lang="en-US" sz="2400" b="1" kern="0" spc="-45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    Data Acquisition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42063B1-AD32-CF53-B792-70C1B67D5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753849" y="3142943"/>
            <a:ext cx="2120646" cy="893763"/>
          </a:xfrm>
        </p:spPr>
        <p:txBody>
          <a:bodyPr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400" kern="0" spc="-32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Sensors continuously gather real-time data about the vehicle's surroundings.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AC814C-D211-009A-190F-549B7A0D63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51092" y="1894376"/>
            <a:ext cx="2847975" cy="3390899"/>
          </a:xfrm>
        </p:spPr>
        <p:txBody>
          <a:bodyPr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kern="0" spc="-45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      Sensor Fusion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BB0AEFB-9FA8-4379-DA69-49759E7260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41626" y="2982118"/>
            <a:ext cx="2092314" cy="893763"/>
          </a:xfrm>
        </p:spPr>
        <p:txBody>
          <a:bodyPr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400" kern="0" spc="-32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Algorithms combine and cross-reference data from sensors to create a comprehensive understanding of the environment.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B8455C-CEA2-F7C8-E898-97C86849DC0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95403" y="1894376"/>
            <a:ext cx="2847975" cy="3390899"/>
          </a:xfrm>
        </p:spPr>
        <p:txBody>
          <a:bodyPr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kern="0" spc="-45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    Decision-Making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563BBD-CFF8-BAAA-D1C5-C6AC7B376B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09482" y="2982118"/>
            <a:ext cx="2147848" cy="1589882"/>
          </a:xfrm>
        </p:spPr>
        <p:txBody>
          <a:bodyPr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400" kern="0" spc="-32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The system analyzes the sensor data, and plans the optimal driving trajectory.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4DC98-ED35-A03F-CA2C-D54F23D0FD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0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E0F2054-FE7E-B49A-E17F-5DE1864D8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322" y="320040"/>
            <a:ext cx="6732237" cy="1524000"/>
          </a:xfrm>
        </p:spPr>
        <p:txBody>
          <a:bodyPr>
            <a:normAutofit/>
          </a:bodyPr>
          <a:lstStyle/>
          <a:p>
            <a:r>
              <a:rPr lang="en-US" sz="3600" kern="0" spc="-98" dirty="0"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Hardware Components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CBC01B8-FB52-27EE-1CD6-0180333CE5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6322" y="1804440"/>
            <a:ext cx="6732236" cy="2983043"/>
          </a:xfrm>
        </p:spPr>
        <p:txBody>
          <a:bodyPr>
            <a:noAutofit/>
          </a:bodyPr>
          <a:lstStyle/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Controls motors, Serial Communication </a:t>
            </a:r>
          </a:p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Shield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Connecting the components -  .</a:t>
            </a:r>
          </a:p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Processes data, controls autonomy logic, future scope for AI.</a:t>
            </a:r>
          </a:p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Camera :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Taking Images , Photos</a:t>
            </a:r>
          </a:p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 Driver (L293N)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Drives the motors based on Arduino commands.</a:t>
            </a:r>
          </a:p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CT6B Transmitter/Receiver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Sends manual control inputs during Data Collection</a:t>
            </a:r>
          </a:p>
          <a:p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768C54-1820-3B00-1C96-88D7349FD7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1EF105-497F-4EFD-8E5D-D4573ED81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70364" y="-23539"/>
            <a:ext cx="2562565" cy="6885155"/>
            <a:chOff x="7370364" y="-23539"/>
            <a:chExt cx="2562565" cy="6885155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F08D551-B30D-FCB1-C8B2-0160EC530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7829202" y="5156615"/>
              <a:ext cx="878334" cy="1705001"/>
            </a:xfrm>
            <a:prstGeom prst="rect">
              <a:avLst/>
            </a:prstGeom>
          </p:spPr>
        </p:pic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5AA2D64-53A7-BC77-FBA2-EC723D311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70364" y="-23539"/>
              <a:ext cx="2562565" cy="6884359"/>
            </a:xfrm>
            <a:custGeom>
              <a:avLst/>
              <a:gdLst>
                <a:gd name="connsiteX0" fmla="*/ 2535833 w 2562565"/>
                <a:gd name="connsiteY0" fmla="*/ 0 h 6884359"/>
                <a:gd name="connsiteX1" fmla="*/ 2106829 w 2562565"/>
                <a:gd name="connsiteY1" fmla="*/ 1564627 h 6884359"/>
                <a:gd name="connsiteX2" fmla="*/ 1764389 w 2562565"/>
                <a:gd name="connsiteY2" fmla="*/ 2840498 h 6884359"/>
                <a:gd name="connsiteX3" fmla="*/ 1579803 w 2562565"/>
                <a:gd name="connsiteY3" fmla="*/ 2925726 h 6884359"/>
                <a:gd name="connsiteX4" fmla="*/ 1467779 w 2562565"/>
                <a:gd name="connsiteY4" fmla="*/ 2731101 h 6884359"/>
                <a:gd name="connsiteX5" fmla="*/ 1727472 w 2562565"/>
                <a:gd name="connsiteY5" fmla="*/ 1773244 h 6884359"/>
                <a:gd name="connsiteX6" fmla="*/ 1709650 w 2562565"/>
                <a:gd name="connsiteY6" fmla="*/ 1633318 h 6884359"/>
                <a:gd name="connsiteX7" fmla="*/ 1597625 w 2562565"/>
                <a:gd name="connsiteY7" fmla="*/ 1546818 h 6884359"/>
                <a:gd name="connsiteX8" fmla="*/ 1372303 w 2562565"/>
                <a:gd name="connsiteY8" fmla="*/ 1676568 h 6884359"/>
                <a:gd name="connsiteX9" fmla="*/ 977670 w 2562565"/>
                <a:gd name="connsiteY9" fmla="*/ 3131798 h 6884359"/>
                <a:gd name="connsiteX10" fmla="*/ 5092 w 2562565"/>
                <a:gd name="connsiteY10" fmla="*/ 6867823 h 6884359"/>
                <a:gd name="connsiteX11" fmla="*/ 0 w 2562565"/>
                <a:gd name="connsiteY11" fmla="*/ 6884360 h 6884359"/>
                <a:gd name="connsiteX12" fmla="*/ 26733 w 2562565"/>
                <a:gd name="connsiteY12" fmla="*/ 6884360 h 6884359"/>
                <a:gd name="connsiteX13" fmla="*/ 1003131 w 2562565"/>
                <a:gd name="connsiteY13" fmla="*/ 3139431 h 6884359"/>
                <a:gd name="connsiteX14" fmla="*/ 1397763 w 2562565"/>
                <a:gd name="connsiteY14" fmla="*/ 1684200 h 6884359"/>
                <a:gd name="connsiteX15" fmla="*/ 1592533 w 2562565"/>
                <a:gd name="connsiteY15" fmla="*/ 1572259 h 6884359"/>
                <a:gd name="connsiteX16" fmla="*/ 1688009 w 2562565"/>
                <a:gd name="connsiteY16" fmla="*/ 1646039 h 6884359"/>
                <a:gd name="connsiteX17" fmla="*/ 1703285 w 2562565"/>
                <a:gd name="connsiteY17" fmla="*/ 1766884 h 6884359"/>
                <a:gd name="connsiteX18" fmla="*/ 1443591 w 2562565"/>
                <a:gd name="connsiteY18" fmla="*/ 2724741 h 6884359"/>
                <a:gd name="connsiteX19" fmla="*/ 1573438 w 2562565"/>
                <a:gd name="connsiteY19" fmla="*/ 2949894 h 6884359"/>
                <a:gd name="connsiteX20" fmla="*/ 1788577 w 2562565"/>
                <a:gd name="connsiteY20" fmla="*/ 2849402 h 6884359"/>
                <a:gd name="connsiteX21" fmla="*/ 1788577 w 2562565"/>
                <a:gd name="connsiteY21" fmla="*/ 2848130 h 6884359"/>
                <a:gd name="connsiteX22" fmla="*/ 2131016 w 2562565"/>
                <a:gd name="connsiteY22" fmla="*/ 1570987 h 6884359"/>
                <a:gd name="connsiteX23" fmla="*/ 2562566 w 2562565"/>
                <a:gd name="connsiteY23" fmla="*/ 1272 h 6884359"/>
                <a:gd name="connsiteX24" fmla="*/ 2535833 w 2562565"/>
                <a:gd name="connsiteY24" fmla="*/ 0 h 688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62565" h="6884359">
                  <a:moveTo>
                    <a:pt x="2535833" y="0"/>
                  </a:moveTo>
                  <a:lnTo>
                    <a:pt x="2106829" y="1564627"/>
                  </a:lnTo>
                  <a:lnTo>
                    <a:pt x="1764389" y="2840498"/>
                  </a:lnTo>
                  <a:cubicBezTo>
                    <a:pt x="1731291" y="2910461"/>
                    <a:pt x="1653638" y="2946078"/>
                    <a:pt x="1579803" y="2925726"/>
                  </a:cubicBezTo>
                  <a:cubicBezTo>
                    <a:pt x="1495785" y="2902829"/>
                    <a:pt x="1444864" y="2815057"/>
                    <a:pt x="1467779" y="2731101"/>
                  </a:cubicBezTo>
                  <a:lnTo>
                    <a:pt x="1727472" y="1773244"/>
                  </a:lnTo>
                  <a:cubicBezTo>
                    <a:pt x="1740202" y="1726178"/>
                    <a:pt x="1733837" y="1676568"/>
                    <a:pt x="1709650" y="1633318"/>
                  </a:cubicBezTo>
                  <a:cubicBezTo>
                    <a:pt x="1685463" y="1590068"/>
                    <a:pt x="1646000" y="1559539"/>
                    <a:pt x="1597625" y="1546818"/>
                  </a:cubicBezTo>
                  <a:cubicBezTo>
                    <a:pt x="1499604" y="1520105"/>
                    <a:pt x="1397763" y="1578620"/>
                    <a:pt x="1372303" y="1676568"/>
                  </a:cubicBezTo>
                  <a:lnTo>
                    <a:pt x="977670" y="3131798"/>
                  </a:lnTo>
                  <a:lnTo>
                    <a:pt x="5092" y="6867823"/>
                  </a:lnTo>
                  <a:cubicBezTo>
                    <a:pt x="5092" y="6867823"/>
                    <a:pt x="1273" y="6880544"/>
                    <a:pt x="0" y="6884360"/>
                  </a:cubicBezTo>
                  <a:lnTo>
                    <a:pt x="26733" y="6884360"/>
                  </a:lnTo>
                  <a:lnTo>
                    <a:pt x="1003131" y="3139431"/>
                  </a:lnTo>
                  <a:lnTo>
                    <a:pt x="1397763" y="1684200"/>
                  </a:lnTo>
                  <a:cubicBezTo>
                    <a:pt x="1420677" y="1600245"/>
                    <a:pt x="1508515" y="1549363"/>
                    <a:pt x="1592533" y="1572259"/>
                  </a:cubicBezTo>
                  <a:cubicBezTo>
                    <a:pt x="1633270" y="1583708"/>
                    <a:pt x="1667641" y="1609149"/>
                    <a:pt x="1688009" y="1646039"/>
                  </a:cubicBezTo>
                  <a:cubicBezTo>
                    <a:pt x="1709650" y="1682928"/>
                    <a:pt x="1714742" y="1724906"/>
                    <a:pt x="1703285" y="1766884"/>
                  </a:cubicBezTo>
                  <a:lnTo>
                    <a:pt x="1443591" y="2724741"/>
                  </a:lnTo>
                  <a:cubicBezTo>
                    <a:pt x="1416858" y="2822689"/>
                    <a:pt x="1475417" y="2924453"/>
                    <a:pt x="1573438" y="2949894"/>
                  </a:cubicBezTo>
                  <a:cubicBezTo>
                    <a:pt x="1660003" y="2972792"/>
                    <a:pt x="1750386" y="2930814"/>
                    <a:pt x="1788577" y="2849402"/>
                  </a:cubicBezTo>
                  <a:lnTo>
                    <a:pt x="1788577" y="2848130"/>
                  </a:lnTo>
                  <a:lnTo>
                    <a:pt x="2131016" y="1570987"/>
                  </a:lnTo>
                  <a:lnTo>
                    <a:pt x="2562566" y="1272"/>
                  </a:lnTo>
                  <a:cubicBezTo>
                    <a:pt x="2553655" y="0"/>
                    <a:pt x="2544744" y="0"/>
                    <a:pt x="253583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4CBEE95A-86C5-2116-A76E-E3EDCAE2F51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t="4502" b="45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8121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BA6EE-7EF6-0E2E-52B0-E4A36C8BE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8D62546-F350-3396-D896-02F0C16D16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322" y="320040"/>
            <a:ext cx="6732237" cy="1524000"/>
          </a:xfrm>
        </p:spPr>
        <p:txBody>
          <a:bodyPr>
            <a:normAutofit/>
          </a:bodyPr>
          <a:lstStyle/>
          <a:p>
            <a:r>
              <a:rPr lang="en-US" sz="3600" kern="0" spc="-98" dirty="0"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Hardware Components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3CE6CF-93B6-AE18-B051-B609B7D938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6322" y="1804440"/>
            <a:ext cx="6732236" cy="2983043"/>
          </a:xfrm>
        </p:spPr>
        <p:txBody>
          <a:bodyPr>
            <a:no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 Motors :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run the Project </a:t>
            </a:r>
            <a:b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SG90 Servo Motor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Steer the motors </a:t>
            </a: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LM2596(Buck Converter )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Buck Converter For powering the Arduino </a:t>
            </a: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XL6009 (Boost Module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: To power the Raspberry Pi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18650 (Li-ion) Cells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To give power to XL6009</a:t>
            </a: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Battery (11.1V 3S)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Powers the system.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9C6D4-A079-1432-71A5-01A2BAD316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E9F21BA-FB6E-AAA3-3465-9DDBDEC84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70364" y="-23539"/>
            <a:ext cx="2562565" cy="6885155"/>
            <a:chOff x="7370364" y="-23539"/>
            <a:chExt cx="2562565" cy="6885155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4D08A54-773C-3C0D-AD14-571A3CE3A7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7829202" y="5156615"/>
              <a:ext cx="878334" cy="1705001"/>
            </a:xfrm>
            <a:prstGeom prst="rect">
              <a:avLst/>
            </a:prstGeom>
          </p:spPr>
        </p:pic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9B84986-BBEB-DE26-605B-55EA157DF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70364" y="-23539"/>
              <a:ext cx="2562565" cy="6884359"/>
            </a:xfrm>
            <a:custGeom>
              <a:avLst/>
              <a:gdLst>
                <a:gd name="connsiteX0" fmla="*/ 2535833 w 2562565"/>
                <a:gd name="connsiteY0" fmla="*/ 0 h 6884359"/>
                <a:gd name="connsiteX1" fmla="*/ 2106829 w 2562565"/>
                <a:gd name="connsiteY1" fmla="*/ 1564627 h 6884359"/>
                <a:gd name="connsiteX2" fmla="*/ 1764389 w 2562565"/>
                <a:gd name="connsiteY2" fmla="*/ 2840498 h 6884359"/>
                <a:gd name="connsiteX3" fmla="*/ 1579803 w 2562565"/>
                <a:gd name="connsiteY3" fmla="*/ 2925726 h 6884359"/>
                <a:gd name="connsiteX4" fmla="*/ 1467779 w 2562565"/>
                <a:gd name="connsiteY4" fmla="*/ 2731101 h 6884359"/>
                <a:gd name="connsiteX5" fmla="*/ 1727472 w 2562565"/>
                <a:gd name="connsiteY5" fmla="*/ 1773244 h 6884359"/>
                <a:gd name="connsiteX6" fmla="*/ 1709650 w 2562565"/>
                <a:gd name="connsiteY6" fmla="*/ 1633318 h 6884359"/>
                <a:gd name="connsiteX7" fmla="*/ 1597625 w 2562565"/>
                <a:gd name="connsiteY7" fmla="*/ 1546818 h 6884359"/>
                <a:gd name="connsiteX8" fmla="*/ 1372303 w 2562565"/>
                <a:gd name="connsiteY8" fmla="*/ 1676568 h 6884359"/>
                <a:gd name="connsiteX9" fmla="*/ 977670 w 2562565"/>
                <a:gd name="connsiteY9" fmla="*/ 3131798 h 6884359"/>
                <a:gd name="connsiteX10" fmla="*/ 5092 w 2562565"/>
                <a:gd name="connsiteY10" fmla="*/ 6867823 h 6884359"/>
                <a:gd name="connsiteX11" fmla="*/ 0 w 2562565"/>
                <a:gd name="connsiteY11" fmla="*/ 6884360 h 6884359"/>
                <a:gd name="connsiteX12" fmla="*/ 26733 w 2562565"/>
                <a:gd name="connsiteY12" fmla="*/ 6884360 h 6884359"/>
                <a:gd name="connsiteX13" fmla="*/ 1003131 w 2562565"/>
                <a:gd name="connsiteY13" fmla="*/ 3139431 h 6884359"/>
                <a:gd name="connsiteX14" fmla="*/ 1397763 w 2562565"/>
                <a:gd name="connsiteY14" fmla="*/ 1684200 h 6884359"/>
                <a:gd name="connsiteX15" fmla="*/ 1592533 w 2562565"/>
                <a:gd name="connsiteY15" fmla="*/ 1572259 h 6884359"/>
                <a:gd name="connsiteX16" fmla="*/ 1688009 w 2562565"/>
                <a:gd name="connsiteY16" fmla="*/ 1646039 h 6884359"/>
                <a:gd name="connsiteX17" fmla="*/ 1703285 w 2562565"/>
                <a:gd name="connsiteY17" fmla="*/ 1766884 h 6884359"/>
                <a:gd name="connsiteX18" fmla="*/ 1443591 w 2562565"/>
                <a:gd name="connsiteY18" fmla="*/ 2724741 h 6884359"/>
                <a:gd name="connsiteX19" fmla="*/ 1573438 w 2562565"/>
                <a:gd name="connsiteY19" fmla="*/ 2949894 h 6884359"/>
                <a:gd name="connsiteX20" fmla="*/ 1788577 w 2562565"/>
                <a:gd name="connsiteY20" fmla="*/ 2849402 h 6884359"/>
                <a:gd name="connsiteX21" fmla="*/ 1788577 w 2562565"/>
                <a:gd name="connsiteY21" fmla="*/ 2848130 h 6884359"/>
                <a:gd name="connsiteX22" fmla="*/ 2131016 w 2562565"/>
                <a:gd name="connsiteY22" fmla="*/ 1570987 h 6884359"/>
                <a:gd name="connsiteX23" fmla="*/ 2562566 w 2562565"/>
                <a:gd name="connsiteY23" fmla="*/ 1272 h 6884359"/>
                <a:gd name="connsiteX24" fmla="*/ 2535833 w 2562565"/>
                <a:gd name="connsiteY24" fmla="*/ 0 h 688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62565" h="6884359">
                  <a:moveTo>
                    <a:pt x="2535833" y="0"/>
                  </a:moveTo>
                  <a:lnTo>
                    <a:pt x="2106829" y="1564627"/>
                  </a:lnTo>
                  <a:lnTo>
                    <a:pt x="1764389" y="2840498"/>
                  </a:lnTo>
                  <a:cubicBezTo>
                    <a:pt x="1731291" y="2910461"/>
                    <a:pt x="1653638" y="2946078"/>
                    <a:pt x="1579803" y="2925726"/>
                  </a:cubicBezTo>
                  <a:cubicBezTo>
                    <a:pt x="1495785" y="2902829"/>
                    <a:pt x="1444864" y="2815057"/>
                    <a:pt x="1467779" y="2731101"/>
                  </a:cubicBezTo>
                  <a:lnTo>
                    <a:pt x="1727472" y="1773244"/>
                  </a:lnTo>
                  <a:cubicBezTo>
                    <a:pt x="1740202" y="1726178"/>
                    <a:pt x="1733837" y="1676568"/>
                    <a:pt x="1709650" y="1633318"/>
                  </a:cubicBezTo>
                  <a:cubicBezTo>
                    <a:pt x="1685463" y="1590068"/>
                    <a:pt x="1646000" y="1559539"/>
                    <a:pt x="1597625" y="1546818"/>
                  </a:cubicBezTo>
                  <a:cubicBezTo>
                    <a:pt x="1499604" y="1520105"/>
                    <a:pt x="1397763" y="1578620"/>
                    <a:pt x="1372303" y="1676568"/>
                  </a:cubicBezTo>
                  <a:lnTo>
                    <a:pt x="977670" y="3131798"/>
                  </a:lnTo>
                  <a:lnTo>
                    <a:pt x="5092" y="6867823"/>
                  </a:lnTo>
                  <a:cubicBezTo>
                    <a:pt x="5092" y="6867823"/>
                    <a:pt x="1273" y="6880544"/>
                    <a:pt x="0" y="6884360"/>
                  </a:cubicBezTo>
                  <a:lnTo>
                    <a:pt x="26733" y="6884360"/>
                  </a:lnTo>
                  <a:lnTo>
                    <a:pt x="1003131" y="3139431"/>
                  </a:lnTo>
                  <a:lnTo>
                    <a:pt x="1397763" y="1684200"/>
                  </a:lnTo>
                  <a:cubicBezTo>
                    <a:pt x="1420677" y="1600245"/>
                    <a:pt x="1508515" y="1549363"/>
                    <a:pt x="1592533" y="1572259"/>
                  </a:cubicBezTo>
                  <a:cubicBezTo>
                    <a:pt x="1633270" y="1583708"/>
                    <a:pt x="1667641" y="1609149"/>
                    <a:pt x="1688009" y="1646039"/>
                  </a:cubicBezTo>
                  <a:cubicBezTo>
                    <a:pt x="1709650" y="1682928"/>
                    <a:pt x="1714742" y="1724906"/>
                    <a:pt x="1703285" y="1766884"/>
                  </a:cubicBezTo>
                  <a:lnTo>
                    <a:pt x="1443591" y="2724741"/>
                  </a:lnTo>
                  <a:cubicBezTo>
                    <a:pt x="1416858" y="2822689"/>
                    <a:pt x="1475417" y="2924453"/>
                    <a:pt x="1573438" y="2949894"/>
                  </a:cubicBezTo>
                  <a:cubicBezTo>
                    <a:pt x="1660003" y="2972792"/>
                    <a:pt x="1750386" y="2930814"/>
                    <a:pt x="1788577" y="2849402"/>
                  </a:cubicBezTo>
                  <a:lnTo>
                    <a:pt x="1788577" y="2848130"/>
                  </a:lnTo>
                  <a:lnTo>
                    <a:pt x="2131016" y="1570987"/>
                  </a:lnTo>
                  <a:lnTo>
                    <a:pt x="2562566" y="1272"/>
                  </a:lnTo>
                  <a:cubicBezTo>
                    <a:pt x="2553655" y="0"/>
                    <a:pt x="2544744" y="0"/>
                    <a:pt x="253583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F58D88D0-D1D2-866A-FAAE-70C69991E6B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t="4502" b="45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8012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0216F-F9E9-7203-BC53-467AA3F3B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07B8398-AD00-CBAD-2BAF-A517B244E2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9838" y="329783"/>
            <a:ext cx="5402412" cy="86986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&amp; IDE’s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8624F61-E913-5CB5-EC2D-2B3B40FD0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929081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EDC66BE-9C4C-6D8E-F9DF-1B167D568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3498189" y="17722"/>
            <a:ext cx="2545001" cy="6837172"/>
          </a:xfrm>
          <a:custGeom>
            <a:avLst/>
            <a:gdLst>
              <a:gd name="connsiteX0" fmla="*/ 2518452 w 2545001"/>
              <a:gd name="connsiteY0" fmla="*/ 0 h 6837172"/>
              <a:gd name="connsiteX1" fmla="*/ 1701725 w 2545001"/>
              <a:gd name="connsiteY1" fmla="*/ 3172236 h 6837172"/>
              <a:gd name="connsiteX2" fmla="*/ 1361633 w 2545001"/>
              <a:gd name="connsiteY2" fmla="*/ 4439362 h 6837172"/>
              <a:gd name="connsiteX3" fmla="*/ 1178312 w 2545001"/>
              <a:gd name="connsiteY3" fmla="*/ 4524005 h 6837172"/>
              <a:gd name="connsiteX4" fmla="*/ 1067055 w 2545001"/>
              <a:gd name="connsiteY4" fmla="*/ 4330715 h 6837172"/>
              <a:gd name="connsiteX5" fmla="*/ 1324969 w 2545001"/>
              <a:gd name="connsiteY5" fmla="*/ 3379423 h 6837172"/>
              <a:gd name="connsiteX6" fmla="*/ 1307268 w 2545001"/>
              <a:gd name="connsiteY6" fmla="*/ 3240456 h 6837172"/>
              <a:gd name="connsiteX7" fmla="*/ 1196012 w 2545001"/>
              <a:gd name="connsiteY7" fmla="*/ 3154549 h 6837172"/>
              <a:gd name="connsiteX8" fmla="*/ 972233 w 2545001"/>
              <a:gd name="connsiteY8" fmla="*/ 3283409 h 6837172"/>
              <a:gd name="connsiteX9" fmla="*/ 580306 w 2545001"/>
              <a:gd name="connsiteY9" fmla="*/ 4728666 h 6837172"/>
              <a:gd name="connsiteX10" fmla="*/ 5057 w 2545001"/>
              <a:gd name="connsiteY10" fmla="*/ 6820750 h 6837172"/>
              <a:gd name="connsiteX11" fmla="*/ 0 w 2545001"/>
              <a:gd name="connsiteY11" fmla="*/ 6837173 h 6837172"/>
              <a:gd name="connsiteX12" fmla="*/ 26550 w 2545001"/>
              <a:gd name="connsiteY12" fmla="*/ 6837173 h 6837172"/>
              <a:gd name="connsiteX13" fmla="*/ 605591 w 2545001"/>
              <a:gd name="connsiteY13" fmla="*/ 4736246 h 6837172"/>
              <a:gd name="connsiteX14" fmla="*/ 997519 w 2545001"/>
              <a:gd name="connsiteY14" fmla="*/ 3290990 h 6837172"/>
              <a:gd name="connsiteX15" fmla="*/ 1190954 w 2545001"/>
              <a:gd name="connsiteY15" fmla="*/ 3179816 h 6837172"/>
              <a:gd name="connsiteX16" fmla="*/ 1285776 w 2545001"/>
              <a:gd name="connsiteY16" fmla="*/ 3253089 h 6837172"/>
              <a:gd name="connsiteX17" fmla="*/ 1300947 w 2545001"/>
              <a:gd name="connsiteY17" fmla="*/ 3373106 h 6837172"/>
              <a:gd name="connsiteX18" fmla="*/ 1043033 w 2545001"/>
              <a:gd name="connsiteY18" fmla="*/ 4324398 h 6837172"/>
              <a:gd name="connsiteX19" fmla="*/ 1171990 w 2545001"/>
              <a:gd name="connsiteY19" fmla="*/ 4548009 h 6837172"/>
              <a:gd name="connsiteX20" fmla="*/ 1385654 w 2545001"/>
              <a:gd name="connsiteY20" fmla="*/ 4448205 h 6837172"/>
              <a:gd name="connsiteX21" fmla="*/ 1385654 w 2545001"/>
              <a:gd name="connsiteY21" fmla="*/ 4446942 h 6837172"/>
              <a:gd name="connsiteX22" fmla="*/ 1725746 w 2545001"/>
              <a:gd name="connsiteY22" fmla="*/ 3178553 h 6837172"/>
              <a:gd name="connsiteX23" fmla="*/ 2545002 w 2545001"/>
              <a:gd name="connsiteY23" fmla="*/ 1263 h 6837172"/>
              <a:gd name="connsiteX24" fmla="*/ 2518452 w 2545001"/>
              <a:gd name="connsiteY24" fmla="*/ 0 h 683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45001" h="6837172">
                <a:moveTo>
                  <a:pt x="2518452" y="0"/>
                </a:moveTo>
                <a:lnTo>
                  <a:pt x="1701725" y="3172236"/>
                </a:lnTo>
                <a:lnTo>
                  <a:pt x="1361633" y="4439362"/>
                </a:lnTo>
                <a:cubicBezTo>
                  <a:pt x="1328761" y="4508845"/>
                  <a:pt x="1251640" y="4544219"/>
                  <a:pt x="1178312" y="4524005"/>
                </a:cubicBezTo>
                <a:cubicBezTo>
                  <a:pt x="1094869" y="4501265"/>
                  <a:pt x="1044298" y="4414095"/>
                  <a:pt x="1067055" y="4330715"/>
                </a:cubicBezTo>
                <a:lnTo>
                  <a:pt x="1324969" y="3379423"/>
                </a:lnTo>
                <a:cubicBezTo>
                  <a:pt x="1337611" y="3332679"/>
                  <a:pt x="1331290" y="3283409"/>
                  <a:pt x="1307268" y="3240456"/>
                </a:cubicBezTo>
                <a:cubicBezTo>
                  <a:pt x="1283247" y="3197503"/>
                  <a:pt x="1244054" y="3167183"/>
                  <a:pt x="1196012" y="3154549"/>
                </a:cubicBezTo>
                <a:cubicBezTo>
                  <a:pt x="1098662" y="3128019"/>
                  <a:pt x="997519" y="3186133"/>
                  <a:pt x="972233" y="3283409"/>
                </a:cubicBezTo>
                <a:lnTo>
                  <a:pt x="580306" y="4728666"/>
                </a:lnTo>
                <a:lnTo>
                  <a:pt x="5057" y="6820750"/>
                </a:lnTo>
                <a:cubicBezTo>
                  <a:pt x="5057" y="6820750"/>
                  <a:pt x="1264" y="6833383"/>
                  <a:pt x="0" y="6837173"/>
                </a:cubicBezTo>
                <a:lnTo>
                  <a:pt x="26550" y="6837173"/>
                </a:lnTo>
                <a:lnTo>
                  <a:pt x="605591" y="4736246"/>
                </a:lnTo>
                <a:lnTo>
                  <a:pt x="997519" y="3290990"/>
                </a:lnTo>
                <a:cubicBezTo>
                  <a:pt x="1020276" y="3207609"/>
                  <a:pt x="1107512" y="3157076"/>
                  <a:pt x="1190954" y="3179816"/>
                </a:cubicBezTo>
                <a:cubicBezTo>
                  <a:pt x="1231411" y="3191186"/>
                  <a:pt x="1265547" y="3216453"/>
                  <a:pt x="1285776" y="3253089"/>
                </a:cubicBezTo>
                <a:cubicBezTo>
                  <a:pt x="1307268" y="3289726"/>
                  <a:pt x="1312326" y="3331416"/>
                  <a:pt x="1300947" y="3373106"/>
                </a:cubicBezTo>
                <a:lnTo>
                  <a:pt x="1043033" y="4324398"/>
                </a:lnTo>
                <a:cubicBezTo>
                  <a:pt x="1016483" y="4421675"/>
                  <a:pt x="1074640" y="4522742"/>
                  <a:pt x="1171990" y="4548009"/>
                </a:cubicBezTo>
                <a:cubicBezTo>
                  <a:pt x="1257961" y="4570749"/>
                  <a:pt x="1347725" y="4529059"/>
                  <a:pt x="1385654" y="4448205"/>
                </a:cubicBezTo>
                <a:lnTo>
                  <a:pt x="1385654" y="4446942"/>
                </a:lnTo>
                <a:lnTo>
                  <a:pt x="1725746" y="3178553"/>
                </a:lnTo>
                <a:lnTo>
                  <a:pt x="2545002" y="1263"/>
                </a:lnTo>
                <a:cubicBezTo>
                  <a:pt x="2536151" y="0"/>
                  <a:pt x="2527302" y="0"/>
                  <a:pt x="2518452" y="0"/>
                </a:cubicBezTo>
                <a:close/>
              </a:path>
            </a:pathLst>
          </a:custGeom>
          <a:solidFill>
            <a:schemeClr val="accent1"/>
          </a:solidFill>
          <a:ln w="1263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833C7C-5375-1B48-8050-C4AB246225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5099" y="1212914"/>
            <a:ext cx="5297151" cy="4431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Arduino IDE (CPP)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OS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(For Raspberry Pi processing and automation scripts)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 Libraries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pySerial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(for serial communication)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time, math (for sensor data handling)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Threading (for </a:t>
            </a:r>
            <a:r>
              <a:rPr lang="en-US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Running Code in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Parallel )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Tenserflow</a:t>
            </a:r>
            <a:r>
              <a:rPr lang="en-US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Lite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Pipelines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1CAC055-DE30-23B8-0933-96A03CD1CD1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21732" r="217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2124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4D835925-3D21-0B99-9A6C-587FBAE433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445" y="-293276"/>
            <a:ext cx="7404224" cy="1415395"/>
          </a:xfrm>
        </p:spPr>
        <p:txBody>
          <a:bodyPr>
            <a:normAutofit/>
          </a:bodyPr>
          <a:lstStyle/>
          <a:p>
            <a:pPr>
              <a:lnSpc>
                <a:spcPts val="5050"/>
              </a:lnSpc>
            </a:pPr>
            <a:r>
              <a:rPr lang="en-US" dirty="0"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Core Technology: Behavior Cloning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67690BC-58BE-BD46-38A4-61EC504EA8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2" y="2252076"/>
            <a:ext cx="5797550" cy="3051762"/>
          </a:xfrm>
        </p:spPr>
        <p:txBody>
          <a:bodyPr>
            <a:norm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E7466B0-B69A-FEBF-B8E0-FDA9AEAC7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70364" y="-321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756CFB8-E805-3CF9-61D2-C02341EC7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829202" y="5156615"/>
            <a:ext cx="878334" cy="1705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96053-DF7F-7AFE-4D23-78CFF34D0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Image 1" descr="preencoded.png">
            <a:extLst>
              <a:ext uri="{FF2B5EF4-FFF2-40B4-BE49-F238E27FC236}">
                <a16:creationId xmlns:a16="http://schemas.microsoft.com/office/drawing/2014/main" id="{178BD204-FFA6-C16A-6D65-9A00CC8A0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193" y="1201152"/>
            <a:ext cx="1029295" cy="1235154"/>
          </a:xfrm>
          <a:prstGeom prst="rect">
            <a:avLst/>
          </a:prstGeom>
        </p:spPr>
      </p:pic>
      <p:pic>
        <p:nvPicPr>
          <p:cNvPr id="18" name="Image 2" descr="preencoded.png">
            <a:extLst>
              <a:ext uri="{FF2B5EF4-FFF2-40B4-BE49-F238E27FC236}">
                <a16:creationId xmlns:a16="http://schemas.microsoft.com/office/drawing/2014/main" id="{EC457933-39CC-C1AC-0E6A-79CCF7BC3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822" y="2436306"/>
            <a:ext cx="1029295" cy="1235154"/>
          </a:xfrm>
          <a:prstGeom prst="rect">
            <a:avLst/>
          </a:prstGeom>
        </p:spPr>
      </p:pic>
      <p:pic>
        <p:nvPicPr>
          <p:cNvPr id="20" name="Image 3" descr="preencoded.png">
            <a:extLst>
              <a:ext uri="{FF2B5EF4-FFF2-40B4-BE49-F238E27FC236}">
                <a16:creationId xmlns:a16="http://schemas.microsoft.com/office/drawing/2014/main" id="{CBBA70ED-2976-E06A-6A88-190F677F3D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192" y="3671460"/>
            <a:ext cx="1029295" cy="1235154"/>
          </a:xfrm>
          <a:prstGeom prst="rect">
            <a:avLst/>
          </a:prstGeom>
        </p:spPr>
      </p:pic>
      <p:pic>
        <p:nvPicPr>
          <p:cNvPr id="21" name="Image 4" descr="preencoded.png">
            <a:extLst>
              <a:ext uri="{FF2B5EF4-FFF2-40B4-BE49-F238E27FC236}">
                <a16:creationId xmlns:a16="http://schemas.microsoft.com/office/drawing/2014/main" id="{F185EBE3-B031-79E9-3068-84F1DBF82D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445" y="4886176"/>
            <a:ext cx="1029295" cy="1235154"/>
          </a:xfrm>
          <a:prstGeom prst="rect">
            <a:avLst/>
          </a:prstGeom>
        </p:spPr>
      </p:pic>
      <p:sp>
        <p:nvSpPr>
          <p:cNvPr id="22" name="Text 1">
            <a:extLst>
              <a:ext uri="{FF2B5EF4-FFF2-40B4-BE49-F238E27FC236}">
                <a16:creationId xmlns:a16="http://schemas.microsoft.com/office/drawing/2014/main" id="{65574F02-7EF6-CD20-2A73-9026EA335C48}"/>
              </a:ext>
            </a:extLst>
          </p:cNvPr>
          <p:cNvSpPr/>
          <p:nvPr/>
        </p:nvSpPr>
        <p:spPr>
          <a:xfrm>
            <a:off x="1949385" y="1294228"/>
            <a:ext cx="2968466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Mimicking Human Driving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2">
            <a:extLst>
              <a:ext uri="{FF2B5EF4-FFF2-40B4-BE49-F238E27FC236}">
                <a16:creationId xmlns:a16="http://schemas.microsoft.com/office/drawing/2014/main" id="{D6DAFD23-B158-5AAC-F0B4-D145D741330C}"/>
              </a:ext>
            </a:extLst>
          </p:cNvPr>
          <p:cNvSpPr/>
          <p:nvPr/>
        </p:nvSpPr>
        <p:spPr>
          <a:xfrm>
            <a:off x="1938597" y="1632692"/>
            <a:ext cx="6365081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Machine learning technique replicates human driving behavior.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3">
            <a:extLst>
              <a:ext uri="{FF2B5EF4-FFF2-40B4-BE49-F238E27FC236}">
                <a16:creationId xmlns:a16="http://schemas.microsoft.com/office/drawing/2014/main" id="{24A9630F-1278-DF5E-2AC9-E98339367748}"/>
              </a:ext>
            </a:extLst>
          </p:cNvPr>
          <p:cNvSpPr/>
          <p:nvPr/>
        </p:nvSpPr>
        <p:spPr>
          <a:xfrm>
            <a:off x="1989974" y="2506129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Training Data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4A43E7B5-4551-7BBC-95A3-CB52AB1A7D27}"/>
              </a:ext>
            </a:extLst>
          </p:cNvPr>
          <p:cNvSpPr/>
          <p:nvPr/>
        </p:nvSpPr>
        <p:spPr>
          <a:xfrm>
            <a:off x="1962209" y="2845367"/>
            <a:ext cx="6365081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Collected from human driving sessions, ensuring realistic responses.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5">
            <a:extLst>
              <a:ext uri="{FF2B5EF4-FFF2-40B4-BE49-F238E27FC236}">
                <a16:creationId xmlns:a16="http://schemas.microsoft.com/office/drawing/2014/main" id="{1B6EE552-9AD7-6942-62AD-2E00B7C66687}"/>
              </a:ext>
            </a:extLst>
          </p:cNvPr>
          <p:cNvSpPr/>
          <p:nvPr/>
        </p:nvSpPr>
        <p:spPr>
          <a:xfrm>
            <a:off x="1989974" y="3775245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Input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 6">
            <a:extLst>
              <a:ext uri="{FF2B5EF4-FFF2-40B4-BE49-F238E27FC236}">
                <a16:creationId xmlns:a16="http://schemas.microsoft.com/office/drawing/2014/main" id="{BC5A813F-C155-B8B5-8E10-511193E979F3}"/>
              </a:ext>
            </a:extLst>
          </p:cNvPr>
          <p:cNvSpPr/>
          <p:nvPr/>
        </p:nvSpPr>
        <p:spPr>
          <a:xfrm>
            <a:off x="1938597" y="4097357"/>
            <a:ext cx="6365081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Sensor data includes camera Photos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 7">
            <a:extLst>
              <a:ext uri="{FF2B5EF4-FFF2-40B4-BE49-F238E27FC236}">
                <a16:creationId xmlns:a16="http://schemas.microsoft.com/office/drawing/2014/main" id="{563515AE-0453-D998-538E-30B6AEE415A1}"/>
              </a:ext>
            </a:extLst>
          </p:cNvPr>
          <p:cNvSpPr/>
          <p:nvPr/>
        </p:nvSpPr>
        <p:spPr>
          <a:xfrm>
            <a:off x="1962676" y="5060758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Output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 8">
            <a:extLst>
              <a:ext uri="{FF2B5EF4-FFF2-40B4-BE49-F238E27FC236}">
                <a16:creationId xmlns:a16="http://schemas.microsoft.com/office/drawing/2014/main" id="{EBF15305-AEB2-43C8-0883-91DB9BDAA6F6}"/>
              </a:ext>
            </a:extLst>
          </p:cNvPr>
          <p:cNvSpPr/>
          <p:nvPr/>
        </p:nvSpPr>
        <p:spPr>
          <a:xfrm>
            <a:off x="1938597" y="5382870"/>
            <a:ext cx="6365081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Steering angle and vehicle speed are the direct outputs.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96EC3DE6-1C83-F86C-9544-1EFAE9F2468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8"/>
          <a:srcRect l="12235" r="122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132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close up of a circuit board">
            <a:extLst>
              <a:ext uri="{FF2B5EF4-FFF2-40B4-BE49-F238E27FC236}">
                <a16:creationId xmlns:a16="http://schemas.microsoft.com/office/drawing/2014/main" id="{F8C45233-1B15-3596-75CE-DED7D720CA0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194" r="1194"/>
          <a:stretch/>
        </p:blipFill>
        <p:spPr>
          <a:xfrm>
            <a:off x="0" y="-2235"/>
            <a:ext cx="5840730" cy="6862275"/>
          </a:xfr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19A1C40A-BC04-C14E-7867-E3D7B1597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084061" y="0"/>
            <a:ext cx="2959129" cy="6871447"/>
            <a:chOff x="3084061" y="0"/>
            <a:chExt cx="2959129" cy="6871447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5521D96-1220-9A5F-FB15-764C14CD87A4}"/>
                </a:ext>
              </a:extLst>
            </p:cNvPr>
            <p:cNvSpPr/>
            <p:nvPr/>
          </p:nvSpPr>
          <p:spPr>
            <a:xfrm rot="10800000">
              <a:off x="3498189" y="17722"/>
              <a:ext cx="2545001" cy="6837172"/>
            </a:xfrm>
            <a:custGeom>
              <a:avLst/>
              <a:gdLst>
                <a:gd name="connsiteX0" fmla="*/ 2518452 w 2545001"/>
                <a:gd name="connsiteY0" fmla="*/ 0 h 6837172"/>
                <a:gd name="connsiteX1" fmla="*/ 1701725 w 2545001"/>
                <a:gd name="connsiteY1" fmla="*/ 3172236 h 6837172"/>
                <a:gd name="connsiteX2" fmla="*/ 1361633 w 2545001"/>
                <a:gd name="connsiteY2" fmla="*/ 4439362 h 6837172"/>
                <a:gd name="connsiteX3" fmla="*/ 1178312 w 2545001"/>
                <a:gd name="connsiteY3" fmla="*/ 4524005 h 6837172"/>
                <a:gd name="connsiteX4" fmla="*/ 1067055 w 2545001"/>
                <a:gd name="connsiteY4" fmla="*/ 4330715 h 6837172"/>
                <a:gd name="connsiteX5" fmla="*/ 1324969 w 2545001"/>
                <a:gd name="connsiteY5" fmla="*/ 3379423 h 6837172"/>
                <a:gd name="connsiteX6" fmla="*/ 1307268 w 2545001"/>
                <a:gd name="connsiteY6" fmla="*/ 3240456 h 6837172"/>
                <a:gd name="connsiteX7" fmla="*/ 1196012 w 2545001"/>
                <a:gd name="connsiteY7" fmla="*/ 3154549 h 6837172"/>
                <a:gd name="connsiteX8" fmla="*/ 972233 w 2545001"/>
                <a:gd name="connsiteY8" fmla="*/ 3283409 h 6837172"/>
                <a:gd name="connsiteX9" fmla="*/ 580306 w 2545001"/>
                <a:gd name="connsiteY9" fmla="*/ 4728666 h 6837172"/>
                <a:gd name="connsiteX10" fmla="*/ 5057 w 2545001"/>
                <a:gd name="connsiteY10" fmla="*/ 6820750 h 6837172"/>
                <a:gd name="connsiteX11" fmla="*/ 0 w 2545001"/>
                <a:gd name="connsiteY11" fmla="*/ 6837173 h 6837172"/>
                <a:gd name="connsiteX12" fmla="*/ 26550 w 2545001"/>
                <a:gd name="connsiteY12" fmla="*/ 6837173 h 6837172"/>
                <a:gd name="connsiteX13" fmla="*/ 605591 w 2545001"/>
                <a:gd name="connsiteY13" fmla="*/ 4736246 h 6837172"/>
                <a:gd name="connsiteX14" fmla="*/ 997519 w 2545001"/>
                <a:gd name="connsiteY14" fmla="*/ 3290990 h 6837172"/>
                <a:gd name="connsiteX15" fmla="*/ 1190954 w 2545001"/>
                <a:gd name="connsiteY15" fmla="*/ 3179816 h 6837172"/>
                <a:gd name="connsiteX16" fmla="*/ 1285776 w 2545001"/>
                <a:gd name="connsiteY16" fmla="*/ 3253089 h 6837172"/>
                <a:gd name="connsiteX17" fmla="*/ 1300947 w 2545001"/>
                <a:gd name="connsiteY17" fmla="*/ 3373106 h 6837172"/>
                <a:gd name="connsiteX18" fmla="*/ 1043033 w 2545001"/>
                <a:gd name="connsiteY18" fmla="*/ 4324398 h 6837172"/>
                <a:gd name="connsiteX19" fmla="*/ 1171990 w 2545001"/>
                <a:gd name="connsiteY19" fmla="*/ 4548009 h 6837172"/>
                <a:gd name="connsiteX20" fmla="*/ 1385654 w 2545001"/>
                <a:gd name="connsiteY20" fmla="*/ 4448205 h 6837172"/>
                <a:gd name="connsiteX21" fmla="*/ 1385654 w 2545001"/>
                <a:gd name="connsiteY21" fmla="*/ 4446942 h 6837172"/>
                <a:gd name="connsiteX22" fmla="*/ 1725746 w 2545001"/>
                <a:gd name="connsiteY22" fmla="*/ 3178553 h 6837172"/>
                <a:gd name="connsiteX23" fmla="*/ 2545002 w 2545001"/>
                <a:gd name="connsiteY23" fmla="*/ 1263 h 6837172"/>
                <a:gd name="connsiteX24" fmla="*/ 2518452 w 2545001"/>
                <a:gd name="connsiteY24" fmla="*/ 0 h 683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45001" h="6837172">
                  <a:moveTo>
                    <a:pt x="2518452" y="0"/>
                  </a:moveTo>
                  <a:lnTo>
                    <a:pt x="1701725" y="3172236"/>
                  </a:lnTo>
                  <a:lnTo>
                    <a:pt x="1361633" y="4439362"/>
                  </a:lnTo>
                  <a:cubicBezTo>
                    <a:pt x="1328761" y="4508845"/>
                    <a:pt x="1251640" y="4544219"/>
                    <a:pt x="1178312" y="4524005"/>
                  </a:cubicBezTo>
                  <a:cubicBezTo>
                    <a:pt x="1094869" y="4501265"/>
                    <a:pt x="1044298" y="4414095"/>
                    <a:pt x="1067055" y="4330715"/>
                  </a:cubicBezTo>
                  <a:lnTo>
                    <a:pt x="1324969" y="3379423"/>
                  </a:lnTo>
                  <a:cubicBezTo>
                    <a:pt x="1337611" y="3332679"/>
                    <a:pt x="1331290" y="3283409"/>
                    <a:pt x="1307268" y="3240456"/>
                  </a:cubicBezTo>
                  <a:cubicBezTo>
                    <a:pt x="1283247" y="3197503"/>
                    <a:pt x="1244054" y="3167183"/>
                    <a:pt x="1196012" y="3154549"/>
                  </a:cubicBezTo>
                  <a:cubicBezTo>
                    <a:pt x="1098662" y="3128019"/>
                    <a:pt x="997519" y="3186133"/>
                    <a:pt x="972233" y="3283409"/>
                  </a:cubicBezTo>
                  <a:lnTo>
                    <a:pt x="580306" y="4728666"/>
                  </a:lnTo>
                  <a:lnTo>
                    <a:pt x="5057" y="6820750"/>
                  </a:lnTo>
                  <a:cubicBezTo>
                    <a:pt x="5057" y="6820750"/>
                    <a:pt x="1264" y="6833383"/>
                    <a:pt x="0" y="6837173"/>
                  </a:cubicBezTo>
                  <a:lnTo>
                    <a:pt x="26550" y="6837173"/>
                  </a:lnTo>
                  <a:lnTo>
                    <a:pt x="605591" y="4736246"/>
                  </a:lnTo>
                  <a:lnTo>
                    <a:pt x="997519" y="3290990"/>
                  </a:lnTo>
                  <a:cubicBezTo>
                    <a:pt x="1020276" y="3207609"/>
                    <a:pt x="1107512" y="3157076"/>
                    <a:pt x="1190954" y="3179816"/>
                  </a:cubicBezTo>
                  <a:cubicBezTo>
                    <a:pt x="1231411" y="3191186"/>
                    <a:pt x="1265547" y="3216453"/>
                    <a:pt x="1285776" y="3253089"/>
                  </a:cubicBezTo>
                  <a:cubicBezTo>
                    <a:pt x="1307268" y="3289726"/>
                    <a:pt x="1312326" y="3331416"/>
                    <a:pt x="1300947" y="3373106"/>
                  </a:cubicBezTo>
                  <a:lnTo>
                    <a:pt x="1043033" y="4324398"/>
                  </a:lnTo>
                  <a:cubicBezTo>
                    <a:pt x="1016483" y="4421675"/>
                    <a:pt x="1074640" y="4522742"/>
                    <a:pt x="1171990" y="4548009"/>
                  </a:cubicBezTo>
                  <a:cubicBezTo>
                    <a:pt x="1257961" y="4570749"/>
                    <a:pt x="1347725" y="4529059"/>
                    <a:pt x="1385654" y="4448205"/>
                  </a:cubicBezTo>
                  <a:lnTo>
                    <a:pt x="1385654" y="4446942"/>
                  </a:lnTo>
                  <a:lnTo>
                    <a:pt x="1725746" y="3178553"/>
                  </a:lnTo>
                  <a:lnTo>
                    <a:pt x="2545002" y="1263"/>
                  </a:lnTo>
                  <a:cubicBezTo>
                    <a:pt x="2536151" y="0"/>
                    <a:pt x="2527302" y="0"/>
                    <a:pt x="2518452" y="0"/>
                  </a:cubicBezTo>
                  <a:close/>
                </a:path>
              </a:pathLst>
            </a:custGeom>
            <a:solidFill>
              <a:schemeClr val="accent1"/>
            </a:solidFill>
            <a:ln w="12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37359AB-4FC7-AF1F-096F-69BD733B87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4061" y="0"/>
              <a:ext cx="1822122" cy="6871447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0">
            <a:extLst>
              <a:ext uri="{FF2B5EF4-FFF2-40B4-BE49-F238E27FC236}">
                <a16:creationId xmlns:a16="http://schemas.microsoft.com/office/drawing/2014/main" id="{5A68C19F-E11F-57BE-AE3B-575F2BA1312A}"/>
              </a:ext>
            </a:extLst>
          </p:cNvPr>
          <p:cNvSpPr/>
          <p:nvPr/>
        </p:nvSpPr>
        <p:spPr>
          <a:xfrm>
            <a:off x="6148810" y="453557"/>
            <a:ext cx="59579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Machine Learning Model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 1">
            <a:extLst>
              <a:ext uri="{FF2B5EF4-FFF2-40B4-BE49-F238E27FC236}">
                <a16:creationId xmlns:a16="http://schemas.microsoft.com/office/drawing/2014/main" id="{513C0B39-A3E4-0744-EF23-FE24C62E1A9D}"/>
              </a:ext>
            </a:extLst>
          </p:cNvPr>
          <p:cNvSpPr/>
          <p:nvPr/>
        </p:nvSpPr>
        <p:spPr>
          <a:xfrm>
            <a:off x="6096000" y="17231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Model Architecture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 2">
            <a:extLst>
              <a:ext uri="{FF2B5EF4-FFF2-40B4-BE49-F238E27FC236}">
                <a16:creationId xmlns:a16="http://schemas.microsoft.com/office/drawing/2014/main" id="{9BCC3197-5DF5-B6EA-A770-15D9F45747E7}"/>
              </a:ext>
            </a:extLst>
          </p:cNvPr>
          <p:cNvSpPr/>
          <p:nvPr/>
        </p:nvSpPr>
        <p:spPr>
          <a:xfrm>
            <a:off x="6096000" y="20306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Convolutional Neural Network (CNN) forms the core.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 3">
            <a:extLst>
              <a:ext uri="{FF2B5EF4-FFF2-40B4-BE49-F238E27FC236}">
                <a16:creationId xmlns:a16="http://schemas.microsoft.com/office/drawing/2014/main" id="{8D3899AA-48CE-83A1-1536-0D2B8FDC1045}"/>
              </a:ext>
            </a:extLst>
          </p:cNvPr>
          <p:cNvSpPr/>
          <p:nvPr/>
        </p:nvSpPr>
        <p:spPr>
          <a:xfrm>
            <a:off x="6149298" y="29274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Input Layer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 4">
            <a:extLst>
              <a:ext uri="{FF2B5EF4-FFF2-40B4-BE49-F238E27FC236}">
                <a16:creationId xmlns:a16="http://schemas.microsoft.com/office/drawing/2014/main" id="{347AC60F-D206-04A1-4F7A-92D34893FEAD}"/>
              </a:ext>
            </a:extLst>
          </p:cNvPr>
          <p:cNvSpPr/>
          <p:nvPr/>
        </p:nvSpPr>
        <p:spPr>
          <a:xfrm>
            <a:off x="6148811" y="33772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Images from front-facing camera (640x480 pixels) And </a:t>
            </a:r>
            <a:br>
              <a:rPr lang="en-US" sz="1600" dirty="0">
                <a:solidFill>
                  <a:srgbClr val="CFD0D8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CFD0D8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Sterring Angle (Normalized)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 5">
            <a:extLst>
              <a:ext uri="{FF2B5EF4-FFF2-40B4-BE49-F238E27FC236}">
                <a16:creationId xmlns:a16="http://schemas.microsoft.com/office/drawing/2014/main" id="{97DC46EC-194E-2969-DACF-D44BD5A87264}"/>
              </a:ext>
            </a:extLst>
          </p:cNvPr>
          <p:cNvSpPr/>
          <p:nvPr/>
        </p:nvSpPr>
        <p:spPr>
          <a:xfrm>
            <a:off x="6096000" y="48618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Output Layer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 6">
            <a:extLst>
              <a:ext uri="{FF2B5EF4-FFF2-40B4-BE49-F238E27FC236}">
                <a16:creationId xmlns:a16="http://schemas.microsoft.com/office/drawing/2014/main" id="{482F5BA0-2409-2A18-18B4-71A0BE49D5E6}"/>
              </a:ext>
            </a:extLst>
          </p:cNvPr>
          <p:cNvSpPr/>
          <p:nvPr/>
        </p:nvSpPr>
        <p:spPr>
          <a:xfrm>
            <a:off x="6148810" y="52161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Steering angle (Normalized)) are predicted.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9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TM11534312">
      <a:dk1>
        <a:srgbClr val="000000"/>
      </a:dk1>
      <a:lt1>
        <a:srgbClr val="FFFFFF"/>
      </a:lt1>
      <a:dk2>
        <a:srgbClr val="D87A1A"/>
      </a:dk2>
      <a:lt2>
        <a:srgbClr val="E7E6E6"/>
      </a:lt2>
      <a:accent1>
        <a:srgbClr val="FFBA00"/>
      </a:accent1>
      <a:accent2>
        <a:srgbClr val="7229D2"/>
      </a:accent2>
      <a:accent3>
        <a:srgbClr val="C62FE1"/>
      </a:accent3>
      <a:accent4>
        <a:srgbClr val="CF1DA0"/>
      </a:accent4>
      <a:accent5>
        <a:srgbClr val="E12F68"/>
      </a:accent5>
      <a:accent6>
        <a:srgbClr val="CF2E1D"/>
      </a:accent6>
      <a:hlink>
        <a:srgbClr val="87882D"/>
      </a:hlink>
      <a:folHlink>
        <a:srgbClr val="7F7F7F"/>
      </a:folHlink>
    </a:clrScheme>
    <a:fontScheme name="Custom 62">
      <a:majorFont>
        <a:latin typeface="Book Antiqua"/>
        <a:ea typeface=""/>
        <a:cs typeface=""/>
      </a:majorFont>
      <a:minorFont>
        <a:latin typeface="Century Gothic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11534312_Win32_SL_V3" id="{A784F2EB-8377-40E2-878D-F359E4F7734D}" vid="{87F4C17B-0668-4D7F-80F5-6507D8EFBB0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39EAE05-2D90-4440-A098-2E114DBDB54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C15CCAF-B227-4420-8A82-899C4EC3371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9BB42C3-98F0-4E09-AE96-62EE07CAC5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641</TotalTime>
  <Words>813</Words>
  <Application>Microsoft Office PowerPoint</Application>
  <PresentationFormat>Widescreen</PresentationFormat>
  <Paragraphs>133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Book Antiqua</vt:lpstr>
      <vt:lpstr>Calibri</vt:lpstr>
      <vt:lpstr>Century Gothic</vt:lpstr>
      <vt:lpstr>Courier New</vt:lpstr>
      <vt:lpstr>Times New Roman</vt:lpstr>
      <vt:lpstr>Custom</vt:lpstr>
      <vt:lpstr>NavDrive : Next-gen Automated Vehicle Driving with Real-time Intelligent Vision and Engineering A Self Driving car Project </vt:lpstr>
      <vt:lpstr>Introduction </vt:lpstr>
      <vt:lpstr>Objectives</vt:lpstr>
      <vt:lpstr>Different Stages : </vt:lpstr>
      <vt:lpstr>Hardware Components </vt:lpstr>
      <vt:lpstr>Hardware Components </vt:lpstr>
      <vt:lpstr>Software &amp; IDE’s</vt:lpstr>
      <vt:lpstr>Core Technology: Behavior Cloning</vt:lpstr>
      <vt:lpstr>PowerPoint Presentation</vt:lpstr>
      <vt:lpstr>Circuit Diagram </vt:lpstr>
      <vt:lpstr>Circuit Diagram </vt:lpstr>
      <vt:lpstr>Working/ Workflow :</vt:lpstr>
      <vt:lpstr>Working/ Workflow :</vt:lpstr>
      <vt:lpstr>Working/ Workflow :</vt:lpstr>
      <vt:lpstr>Future Advancements </vt:lpstr>
      <vt:lpstr>Applications</vt:lpstr>
      <vt:lpstr>Conclusion</vt:lpstr>
      <vt:lpstr>Thank you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Sagar saini</dc:creator>
  <cp:lastModifiedBy>Sagar saini</cp:lastModifiedBy>
  <cp:revision>4</cp:revision>
  <dcterms:created xsi:type="dcterms:W3CDTF">2023-07-18T15:28:54Z</dcterms:created>
  <dcterms:modified xsi:type="dcterms:W3CDTF">2025-07-01T17:04:37Z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